
<file path=[Content_Types].xml><?xml version="1.0" encoding="utf-8"?>
<Types xmlns="http://schemas.openxmlformats.org/package/2006/content-types">
  <Override PartName="/ppt/theme/theme5.xml" ContentType="application/vnd.openxmlformats-officedocument.them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58.xml" ContentType="application/vnd.openxmlformats-officedocument.presentationml.slideLayout+xml"/>
  <Override PartName="/ppt/slideLayouts/slideLayout269.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slideLayouts/slideLayout247.xml" ContentType="application/vnd.openxmlformats-officedocument.presentationml.slideLayout+xml"/>
  <Override PartName="/ppt/slideLayouts/slideLayout294.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214.xml" ContentType="application/vnd.openxmlformats-officedocument.presentationml.slideLayout+xml"/>
  <Override PartName="/ppt/slideLayouts/slideLayout250.xml" ContentType="application/vnd.openxmlformats-officedocument.presentationml.slideLayout+xml"/>
  <Override PartName="/ppt/theme/theme21.xml" ContentType="application/vnd.openxmlformats-officedocument.theme+xml"/>
  <Override PartName="/ppt/slideLayouts/slideLayout261.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77.xml" ContentType="application/vnd.openxmlformats-officedocument.presentationml.slideLayout+xml"/>
  <Override PartName="/ppt/slideLayouts/slideLayout288.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44.xml" ContentType="application/vnd.openxmlformats-officedocument.presentationml.slideLayout+xml"/>
  <Override PartName="/ppt/slideLayouts/slideLayout280.xml" ContentType="application/vnd.openxmlformats-officedocument.presentationml.slideLayout+xml"/>
  <Override PartName="/ppt/slideLayouts/slideLayout291.xml" ContentType="application/vnd.openxmlformats-officedocument.presentationml.slideLayout+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249.xml" ContentType="application/vnd.openxmlformats-officedocument.presentationml.slideLayout+xml"/>
  <Default Extension="wmf" ContentType="image/x-wmf"/>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slideMasters/slideMaster24.xml" ContentType="application/vnd.openxmlformats-officedocument.presentationml.slideMaster+xml"/>
  <Override PartName="/ppt/slides/slide30.xml" ContentType="application/vnd.openxmlformats-officedocument.presentationml.slide+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slideLayouts/slideLayout252.xml" ContentType="application/vnd.openxmlformats-officedocument.presentationml.slideLayout+xml"/>
  <Override PartName="/ppt/slideLayouts/slideLayout263.xml" ContentType="application/vnd.openxmlformats-officedocument.presentationml.slideLayout+xml"/>
  <Override PartName="/ppt/theme/theme23.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241.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Layouts/slideLayout279.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268.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Layouts/slideLayout257.xml" ContentType="application/vnd.openxmlformats-officedocument.presentationml.slideLayout+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Override PartName="/ppt/slideMasters/slideMaster21.xml" ContentType="application/vnd.openxmlformats-officedocument.presentationml.slideMaster+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282.xml" ContentType="application/vnd.openxmlformats-officedocument.presentationml.slideLayout+xml"/>
  <Default Extension="tiff" ContentType="image/tiff"/>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287.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slideLayouts/slideLayout265.xml" ContentType="application/vnd.openxmlformats-officedocument.presentationml.slideLayout+xml"/>
  <Override PartName="/ppt/theme/theme14.xml" ContentType="application/vnd.openxmlformats-officedocument.theme+xml"/>
  <Override PartName="/ppt/slideLayouts/slideLayout243.xml" ContentType="application/vnd.openxmlformats-officedocument.presentationml.slideLayout+xml"/>
  <Override PartName="/ppt/slideLayouts/slideLayout290.xml" ContentType="application/vnd.openxmlformats-officedocument.presentationml.slideLayout+xml"/>
  <Override PartName="/ppt/theme/theme25.xml" ContentType="application/vnd.openxmlformats-officedocument.theme+xml"/>
  <Override PartName="/ppt/slideLayouts/slideLayout232.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248.xml" ContentType="application/vnd.openxmlformats-officedocument.presentationml.slideLayout+xml"/>
  <Override PartName="/ppt/slideMasters/slideMaster23.xml" ContentType="application/vnd.openxmlformats-officedocument.presentationml.slideMaster+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73.xml" ContentType="application/vnd.openxmlformats-officedocument.presentationml.slideLayout+xml"/>
  <Override PartName="/ppt/slideLayouts/slideLayout284.xml" ContentType="application/vnd.openxmlformats-officedocument.presentationml.slideLayout+xml"/>
  <Default Extension="wdp" ContentType="image/vnd.ms-photo"/>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Default Extension="gif" ContentType="image/gif"/>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slideLayouts/slideLayout251.xml" ContentType="application/vnd.openxmlformats-officedocument.presentationml.slideLayout+xml"/>
  <Override PartName="/ppt/theme/theme22.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289.xml" ContentType="application/vnd.openxmlformats-officedocument.presentationml.slideLayout+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slideLayouts/slideLayout278.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slideLayouts/slideLayout292.xml" ContentType="application/vnd.openxmlformats-officedocument.presentationml.slideLayout+xml"/>
  <Override PartName="/ppt/commentAuthors.xml" ContentType="application/vnd.openxmlformats-officedocument.presentationml.commentAuthors+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Layouts/slideLayout286.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slideLayouts/slideLayout15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 id="2147483698" r:id="rId2"/>
    <p:sldMasterId id="2147483712" r:id="rId3"/>
    <p:sldMasterId id="2147483725" r:id="rId4"/>
    <p:sldMasterId id="2147483739" r:id="rId5"/>
    <p:sldMasterId id="2147483753" r:id="rId6"/>
    <p:sldMasterId id="2147483766" r:id="rId7"/>
    <p:sldMasterId id="2147483780" r:id="rId8"/>
    <p:sldMasterId id="2147483792" r:id="rId9"/>
    <p:sldMasterId id="2147483806" r:id="rId10"/>
    <p:sldMasterId id="2147484352" r:id="rId11"/>
    <p:sldMasterId id="2147484365" r:id="rId12"/>
    <p:sldMasterId id="2147484379" r:id="rId13"/>
    <p:sldMasterId id="2147484392" r:id="rId14"/>
    <p:sldMasterId id="2147484406" r:id="rId15"/>
    <p:sldMasterId id="2147484418" r:id="rId16"/>
    <p:sldMasterId id="2147484431" r:id="rId17"/>
    <p:sldMasterId id="2147484444" r:id="rId18"/>
    <p:sldMasterId id="2147484456" r:id="rId19"/>
    <p:sldMasterId id="2147484470" r:id="rId20"/>
    <p:sldMasterId id="2147484483" r:id="rId21"/>
    <p:sldMasterId id="2147484497" r:id="rId22"/>
    <p:sldMasterId id="2147484509" r:id="rId23"/>
    <p:sldMasterId id="2147484523" r:id="rId24"/>
  </p:sldMasterIdLst>
  <p:notesMasterIdLst>
    <p:notesMasterId r:id="rId55"/>
  </p:notesMasterIdLst>
  <p:sldIdLst>
    <p:sldId id="256" r:id="rId25"/>
    <p:sldId id="258" r:id="rId26"/>
    <p:sldId id="274" r:id="rId27"/>
    <p:sldId id="291" r:id="rId28"/>
    <p:sldId id="259" r:id="rId29"/>
    <p:sldId id="275" r:id="rId30"/>
    <p:sldId id="303" r:id="rId31"/>
    <p:sldId id="302" r:id="rId32"/>
    <p:sldId id="305" r:id="rId33"/>
    <p:sldId id="276" r:id="rId34"/>
    <p:sldId id="304" r:id="rId35"/>
    <p:sldId id="279" r:id="rId36"/>
    <p:sldId id="278" r:id="rId37"/>
    <p:sldId id="301" r:id="rId38"/>
    <p:sldId id="282" r:id="rId39"/>
    <p:sldId id="286" r:id="rId40"/>
    <p:sldId id="284" r:id="rId41"/>
    <p:sldId id="283" r:id="rId42"/>
    <p:sldId id="263" r:id="rId43"/>
    <p:sldId id="270" r:id="rId44"/>
    <p:sldId id="264" r:id="rId45"/>
    <p:sldId id="271" r:id="rId46"/>
    <p:sldId id="266" r:id="rId47"/>
    <p:sldId id="268" r:id="rId48"/>
    <p:sldId id="296" r:id="rId49"/>
    <p:sldId id="297" r:id="rId50"/>
    <p:sldId id="298" r:id="rId51"/>
    <p:sldId id="269" r:id="rId52"/>
    <p:sldId id="300" r:id="rId53"/>
    <p:sldId id="273" r:id="rId5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ert A. Taylor" initials="RAT" lastIdx="8" clrIdx="0"/>
  <p:cmAuthor id="1" name="Kieu T. Rubb" initials="KTR"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40" autoAdjust="0"/>
    <p:restoredTop sz="94664" autoAdjust="0"/>
  </p:normalViewPr>
  <p:slideViewPr>
    <p:cSldViewPr>
      <p:cViewPr varScale="1">
        <p:scale>
          <a:sx n="72" d="100"/>
          <a:sy n="72" d="100"/>
        </p:scale>
        <p:origin x="-170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2.xml"/><Relationship Id="rId39" Type="http://schemas.openxmlformats.org/officeDocument/2006/relationships/slide" Target="slides/slide15.xml"/><Relationship Id="rId21" Type="http://schemas.openxmlformats.org/officeDocument/2006/relationships/slideMaster" Target="slideMasters/slideMaster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slide" Target="slides/slide26.xml"/><Relationship Id="rId55"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5.xml"/><Relationship Id="rId41" Type="http://schemas.openxmlformats.org/officeDocument/2006/relationships/slide" Target="slides/slide17.xml"/><Relationship Id="rId54"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27.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dirty="0"/>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EC72D22-88D3-420D-A98A-3B7E4BC71F80}" type="datetimeFigureOut">
              <a:rPr lang="en-US"/>
              <a:pPr>
                <a:defRPr/>
              </a:pPr>
              <a:t>08/10/2012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dirty="0"/>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C32903A-6E7C-4B0A-955E-4E33601478D7}" type="slidenum">
              <a:rPr lang="en-US"/>
              <a:pPr>
                <a:defRPr/>
              </a:pPr>
              <a:t>‹#›</a:t>
            </a:fld>
            <a:endParaRPr lang="en-US" dirty="0"/>
          </a:p>
        </p:txBody>
      </p:sp>
    </p:spTree>
    <p:extLst>
      <p:ext uri="{BB962C8B-B14F-4D97-AF65-F5344CB8AC3E}">
        <p14:creationId xmlns:p14="http://schemas.microsoft.com/office/powerpoint/2010/main" xmlns="" val="42927188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7D6BE40-84B8-4091-A9EA-981851821282}" type="datetime1">
              <a:rPr lang="en-US"/>
              <a:pPr>
                <a:defRPr/>
              </a:pPr>
              <a:t>08/10/2012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D7A3B2C-45B1-4828-B26F-CAD2E54B8139}" type="slidenum">
              <a:rPr lang="en-US"/>
              <a:pPr>
                <a:defRPr/>
              </a:pPr>
              <a:t>‹#›</a:t>
            </a:fld>
            <a:endParaRPr lang="en-US" dirty="0"/>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0D077DD-C92F-480D-A6AE-D88F6C4E75F9}" type="datetime1">
              <a:rPr lang="en-US"/>
              <a:pPr>
                <a:defRPr/>
              </a:pPr>
              <a:t>08/10/2012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13116B8-33A4-4368-850E-DC537AB1B49B}" type="slidenum">
              <a:rPr lang="en-US"/>
              <a:pPr>
                <a:defRPr/>
              </a:pPr>
              <a:t>‹#›</a:t>
            </a:fld>
            <a:endParaRPr lang="en-US" dirty="0"/>
          </a:p>
        </p:txBody>
      </p:sp>
    </p:spTree>
  </p:cSld>
  <p:clrMapOvr>
    <a:masterClrMapping/>
  </p:clrMapOvr>
  <p:transition spd="med">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E100E23-29DB-4485-9F2E-A933CEF91B83}" type="datetime1">
              <a:rPr lang="en-US"/>
              <a:pPr>
                <a:defRPr/>
              </a:pPr>
              <a:t>08/10/2012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2511174A-7C83-4F44-B2E2-42E89683C2E1}" type="slidenum">
              <a:rPr lang="en-US" i="1"/>
              <a:pPr>
                <a:defRPr/>
              </a:pPr>
              <a:t>‹#›</a:t>
            </a:fld>
            <a:r>
              <a:rPr lang="en-US" dirty="0"/>
              <a:t> </a:t>
            </a:r>
          </a:p>
        </p:txBody>
      </p:sp>
    </p:spTree>
  </p:cSld>
  <p:clrMapOvr>
    <a:masterClrMapping/>
  </p:clrMapOvr>
  <p:transition spd="med">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5E491CD-EE4E-4BB1-BCD0-3BE382F266AB}" type="datetime1">
              <a:rPr lang="en-US"/>
              <a:pPr>
                <a:defRPr/>
              </a:pPr>
              <a:t>08/10/2012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5F74DE6C-F61C-4ED7-8C90-5B7CA893F0E1}" type="slidenum">
              <a:rPr lang="en-US" i="1"/>
              <a:pPr>
                <a:defRPr/>
              </a:pPr>
              <a:t>‹#›</a:t>
            </a:fld>
            <a:r>
              <a:rPr lang="en-US" dirty="0"/>
              <a:t> </a:t>
            </a:r>
          </a:p>
        </p:txBody>
      </p:sp>
    </p:spTree>
  </p:cSld>
  <p:clrMapOvr>
    <a:masterClrMapping/>
  </p:clrMapOvr>
  <p:transition spd="med">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7B5A0DE1-49BA-46BA-97A2-5B72BDEEC362}" type="datetime1">
              <a:rPr lang="en-US"/>
              <a:pPr>
                <a:defRPr/>
              </a:pPr>
              <a:t>08/10/2012</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ABE5C25A-21EC-4235-86E8-07A2C62D924A}" type="slidenum">
              <a:rPr lang="en-US" i="1"/>
              <a:pPr>
                <a:defRPr/>
              </a:pPr>
              <a:t>‹#›</a:t>
            </a:fld>
            <a:r>
              <a:rPr lang="en-US" dirty="0"/>
              <a:t> </a:t>
            </a:r>
          </a:p>
        </p:txBody>
      </p:sp>
    </p:spTree>
  </p:cSld>
  <p:clrMapOvr>
    <a:masterClrMapping/>
  </p:clrMapOvr>
  <p:transition spd="med">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999F13-217F-4CE8-B18F-C5A01F07013B}" type="datetime1">
              <a:rPr lang="en-US"/>
              <a:pPr>
                <a:defRPr/>
              </a:pPr>
              <a:t>08/10/2012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BA952A7D-A199-4125-832A-BDD8AD6572BE}" type="slidenum">
              <a:rPr lang="en-US" i="1"/>
              <a:pPr>
                <a:defRPr/>
              </a:pPr>
              <a:t>‹#›</a:t>
            </a:fld>
            <a:r>
              <a:rPr lang="en-US" dirty="0"/>
              <a:t> </a:t>
            </a:r>
          </a:p>
        </p:txBody>
      </p:sp>
    </p:spTree>
  </p:cSld>
  <p:clrMapOvr>
    <a:masterClrMapping/>
  </p:clrMapOvr>
  <p:transition spd="med">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06CD39A-7A71-4144-A770-89D801B45DD0}" type="datetime1">
              <a:rPr lang="en-US"/>
              <a:pPr>
                <a:defRPr/>
              </a:pPr>
              <a:t>08/10/2012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A5405C6B-4EEB-49DC-822D-7E6A137ED22E}" type="slidenum">
              <a:rPr lang="en-US" i="1"/>
              <a:pPr>
                <a:defRPr/>
              </a:pPr>
              <a:t>‹#›</a:t>
            </a:fld>
            <a:r>
              <a:rPr lang="en-US" dirty="0"/>
              <a:t> </a:t>
            </a:r>
          </a:p>
        </p:txBody>
      </p:sp>
    </p:spTree>
  </p:cSld>
  <p:clrMapOvr>
    <a:masterClrMapping/>
  </p:clrMapOvr>
  <p:transition spd="med">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86FE359-C71C-4881-BB66-2AEC543FCA5C}" type="datetime1">
              <a:rPr lang="en-US"/>
              <a:pPr>
                <a:defRPr/>
              </a:pPr>
              <a:t>08/10/2012</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1C43D3B9-6494-420D-8F93-81BCE6EE40D6}" type="slidenum">
              <a:rPr lang="en-US" i="1"/>
              <a:pPr>
                <a:defRPr/>
              </a:pPr>
              <a:t>‹#›</a:t>
            </a:fld>
            <a:r>
              <a:rPr lang="en-US" dirty="0"/>
              <a:t> </a:t>
            </a:r>
          </a:p>
        </p:txBody>
      </p:sp>
    </p:spTree>
  </p:cSld>
  <p:clrMapOvr>
    <a:masterClrMapping/>
  </p:clrMapOvr>
  <p:transition spd="med">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88AFDB6-8E94-4EB2-9129-B9F0422B8FD2}" type="datetime1">
              <a:rPr lang="en-US"/>
              <a:pPr>
                <a:defRPr/>
              </a:pPr>
              <a:t>08/10/2012</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157F147F-4009-4B33-AD26-E6635888E5BA}" type="slidenum">
              <a:rPr lang="en-US" i="1"/>
              <a:pPr>
                <a:defRPr/>
              </a:pPr>
              <a:t>‹#›</a:t>
            </a:fld>
            <a:r>
              <a:rPr lang="en-US" dirty="0"/>
              <a:t> </a:t>
            </a:r>
          </a:p>
        </p:txBody>
      </p:sp>
    </p:spTree>
  </p:cSld>
  <p:clrMapOvr>
    <a:masterClrMapping/>
  </p:clrMapOvr>
  <p:transition spd="med">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F6AB3FC-3F67-45DB-9F64-AD3EE5E1A948}" type="datetime1">
              <a:rPr lang="en-US"/>
              <a:pPr>
                <a:defRPr/>
              </a:pPr>
              <a:t>08/10/2012</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A2134044-7ED0-4FE9-957A-44585932A899}" type="slidenum">
              <a:rPr lang="en-US" i="1"/>
              <a:pPr>
                <a:defRPr/>
              </a:pPr>
              <a:t>‹#›</a:t>
            </a:fld>
            <a:r>
              <a:rPr lang="en-US" dirty="0"/>
              <a:t> </a:t>
            </a:r>
          </a:p>
        </p:txBody>
      </p:sp>
    </p:spTree>
  </p:cSld>
  <p:clrMapOvr>
    <a:masterClrMapping/>
  </p:clrMapOvr>
  <p:transition spd="med">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1DF88F3-C654-414F-9179-DE6521DB8FA2}" type="datetime1">
              <a:rPr lang="en-US"/>
              <a:pPr>
                <a:defRPr/>
              </a:pPr>
              <a:t>08/10/2012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EEFAD66E-2823-4A45-A8E8-804C0F65B842}" type="slidenum">
              <a:rPr lang="en-US" i="1"/>
              <a:pPr>
                <a:defRPr/>
              </a:pPr>
              <a:t>‹#›</a:t>
            </a:fld>
            <a:r>
              <a:rPr lang="en-US" dirty="0"/>
              <a:t> </a:t>
            </a:r>
          </a:p>
        </p:txBody>
      </p:sp>
    </p:spTree>
  </p:cSld>
  <p:clrMapOvr>
    <a:masterClrMapping/>
  </p:clrMapOvr>
  <p:transition spd="med">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C834236-EC11-43A2-806F-5209F9583BAB}" type="datetime1">
              <a:rPr lang="en-US"/>
              <a:pPr>
                <a:defRPr/>
              </a:pPr>
              <a:t>08/10/2012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89FB70B4-D62A-4F9D-A654-33F8EEA43492}" type="slidenum">
              <a:rPr lang="en-US" i="1"/>
              <a:pPr>
                <a:defRPr/>
              </a:pPr>
              <a:t>‹#›</a:t>
            </a:fld>
            <a:r>
              <a:rPr lang="en-US" dirty="0"/>
              <a:t> </a:t>
            </a: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75C9E659-FDBB-4F58-A996-45ACE9B92890}" type="datetime1">
              <a:rPr lang="en-US"/>
              <a:pPr>
                <a:defRPr/>
              </a:pPr>
              <a:t>08/10/2012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2AB7A8C-D8BE-4CBF-929F-C8B347844E94}" type="slidenum">
              <a:rPr lang="en-US"/>
              <a:pPr>
                <a:defRPr/>
              </a:pPr>
              <a:t>‹#›</a:t>
            </a:fld>
            <a:endParaRPr lang="en-US" dirty="0"/>
          </a:p>
        </p:txBody>
      </p:sp>
    </p:spTree>
  </p:cSld>
  <p:clrMapOvr>
    <a:masterClrMapping/>
  </p:clrMapOvr>
  <p:transition spd="med">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021986A-6A17-4163-A854-3A012C992DBF}" type="datetime1">
              <a:rPr lang="en-US"/>
              <a:pPr>
                <a:defRPr/>
              </a:pPr>
              <a:t>08/10/2012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15A6CCF0-D79C-4D41-90C7-0917FCABEC71}" type="slidenum">
              <a:rPr lang="en-US" i="1"/>
              <a:pPr>
                <a:defRPr/>
              </a:pPr>
              <a:t>‹#›</a:t>
            </a:fld>
            <a:r>
              <a:rPr lang="en-US" dirty="0"/>
              <a:t> </a:t>
            </a:r>
          </a:p>
        </p:txBody>
      </p:sp>
    </p:spTree>
  </p:cSld>
  <p:clrMapOvr>
    <a:masterClrMapping/>
  </p:clrMapOvr>
  <p:transition spd="med">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ADB5534-890F-4EEA-8E2B-426FD23E3E21}" type="datetime1">
              <a:rPr lang="en-US"/>
              <a:pPr>
                <a:defRPr/>
              </a:pPr>
              <a:t>08/10/2012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9ABF5C1D-42E1-4A4E-8BC8-A09BC1F40DE6}" type="slidenum">
              <a:rPr lang="en-US" i="1"/>
              <a:pPr>
                <a:defRPr/>
              </a:pPr>
              <a:t>‹#›</a:t>
            </a:fld>
            <a:r>
              <a:rPr lang="en-US" dirty="0"/>
              <a:t> </a:t>
            </a:r>
          </a:p>
        </p:txBody>
      </p:sp>
    </p:spTree>
  </p:cSld>
  <p:clrMapOvr>
    <a:masterClrMapping/>
  </p:clrMapOvr>
  <p:transition spd="med">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908175" y="274638"/>
            <a:ext cx="6778625" cy="741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r>
              <a:rPr lang="en-US" noProof="0" dirty="0" smtClean="0"/>
              <a:t>Click icon to add media</a:t>
            </a:r>
          </a:p>
        </p:txBody>
      </p:sp>
      <p:sp>
        <p:nvSpPr>
          <p:cNvPr id="5" name="Rectangle 4"/>
          <p:cNvSpPr>
            <a:spLocks noGrp="1" noChangeArrowheads="1"/>
          </p:cNvSpPr>
          <p:nvPr>
            <p:ph type="dt" sz="half" idx="10"/>
          </p:nvPr>
        </p:nvSpPr>
        <p:spPr>
          <a:ln/>
        </p:spPr>
        <p:txBody>
          <a:bodyPr/>
          <a:lstStyle>
            <a:lvl1pPr>
              <a:defRPr/>
            </a:lvl1pPr>
          </a:lstStyle>
          <a:p>
            <a:pPr>
              <a:defRPr/>
            </a:pPr>
            <a:fld id="{1AB2980F-47AA-40E8-9874-EFF898FB6BB6}" type="datetime1">
              <a:rPr lang="en-US"/>
              <a:pPr>
                <a:defRPr/>
              </a:pPr>
              <a:t>08/10/2012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390BF203-FB9D-4040-A166-8149F027BDA2}" type="slidenum">
              <a:rPr lang="en-US" i="1"/>
              <a:pPr>
                <a:defRPr/>
              </a:pPr>
              <a:t>‹#›</a:t>
            </a:fld>
            <a:r>
              <a:rPr lang="en-US" dirty="0"/>
              <a:t> </a:t>
            </a:r>
          </a:p>
        </p:txBody>
      </p:sp>
    </p:spTree>
  </p:cSld>
  <p:clrMapOvr>
    <a:masterClrMapping/>
  </p:clrMapOvr>
  <p:transition spd="med">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59168C3-8BE7-4A37-A547-1A537FB0339C}" type="datetime1">
              <a:rPr lang="en-US"/>
              <a:pPr>
                <a:defRPr/>
              </a:pPr>
              <a:t>08/10/2012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2E84573-DDF6-4771-9FDF-0375C9578B18}" type="slidenum">
              <a:rPr lang="en-US"/>
              <a:pPr>
                <a:defRPr/>
              </a:pPr>
              <a:t>‹#›</a:t>
            </a:fld>
            <a:endParaRPr lang="en-US" dirty="0"/>
          </a:p>
        </p:txBody>
      </p:sp>
    </p:spTree>
  </p:cSld>
  <p:clrMapOvr>
    <a:masterClrMapping/>
  </p:clrMapOvr>
  <p:transition spd="med">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CD5EB4-5A50-40B2-90D4-69C048A0805F}" type="datetime1">
              <a:rPr lang="en-US"/>
              <a:pPr>
                <a:defRPr/>
              </a:pPr>
              <a:t>08/10/2012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75A63E7-EDEE-4EC3-A070-6C0792835430}" type="slidenum">
              <a:rPr lang="en-US"/>
              <a:pPr>
                <a:defRPr/>
              </a:pPr>
              <a:t>‹#›</a:t>
            </a:fld>
            <a:endParaRPr lang="en-US" dirty="0"/>
          </a:p>
        </p:txBody>
      </p:sp>
    </p:spTree>
  </p:cSld>
  <p:clrMapOvr>
    <a:masterClrMapping/>
  </p:clrMapOvr>
  <p:transition spd="med">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92C14F1-8337-4079-ADA7-DD114C69EDDE}" type="datetime1">
              <a:rPr lang="en-US"/>
              <a:pPr>
                <a:defRPr/>
              </a:pPr>
              <a:t>08/10/2012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21624B7-34D8-4904-B25D-545989CD9E65}" type="slidenum">
              <a:rPr lang="en-US"/>
              <a:pPr>
                <a:defRPr/>
              </a:pPr>
              <a:t>‹#›</a:t>
            </a:fld>
            <a:endParaRPr lang="en-US" dirty="0"/>
          </a:p>
        </p:txBody>
      </p:sp>
    </p:spTree>
  </p:cSld>
  <p:clrMapOvr>
    <a:masterClrMapping/>
  </p:clrMapOvr>
  <p:transition spd="med">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45EA0C2-A83C-43D0-B46A-E08736EBE212}" type="datetime1">
              <a:rPr lang="en-US"/>
              <a:pPr>
                <a:defRPr/>
              </a:pPr>
              <a:t>08/10/2012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CF57A54-D57A-460F-836F-37BF78202F77}" type="slidenum">
              <a:rPr lang="en-US"/>
              <a:pPr>
                <a:defRPr/>
              </a:pPr>
              <a:t>‹#›</a:t>
            </a:fld>
            <a:endParaRPr lang="en-US" dirty="0"/>
          </a:p>
        </p:txBody>
      </p:sp>
    </p:spTree>
  </p:cSld>
  <p:clrMapOvr>
    <a:masterClrMapping/>
  </p:clrMapOvr>
  <p:transition spd="med">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EA550B0-3357-4539-B995-E3F872FEEF87}" type="datetime1">
              <a:rPr lang="en-US"/>
              <a:pPr>
                <a:defRPr/>
              </a:pPr>
              <a:t>08/10/2012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59F9FE99-772B-4F78-BA70-0607CF38FD4D}" type="slidenum">
              <a:rPr lang="en-US"/>
              <a:pPr>
                <a:defRPr/>
              </a:pPr>
              <a:t>‹#›</a:t>
            </a:fld>
            <a:endParaRPr lang="en-US" dirty="0"/>
          </a:p>
        </p:txBody>
      </p:sp>
    </p:spTree>
  </p:cSld>
  <p:clrMapOvr>
    <a:masterClrMapping/>
  </p:clrMapOvr>
  <p:transition spd="med">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FFD09CA-3EE2-4D11-92AC-AA2579ACCB98}" type="datetime1">
              <a:rPr lang="en-US"/>
              <a:pPr>
                <a:defRPr/>
              </a:pPr>
              <a:t>08/10/2012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36BAFC0-F0B3-4C01-85EB-225F4C051693}" type="slidenum">
              <a:rPr lang="en-US"/>
              <a:pPr>
                <a:defRPr/>
              </a:pPr>
              <a:t>‹#›</a:t>
            </a:fld>
            <a:endParaRPr lang="en-US" dirty="0"/>
          </a:p>
        </p:txBody>
      </p:sp>
    </p:spTree>
  </p:cSld>
  <p:clrMapOvr>
    <a:masterClrMapping/>
  </p:clrMapOvr>
  <p:transition spd="med">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56D36E8-2232-47F3-A35F-F5D319281D73}" type="datetime1">
              <a:rPr lang="en-US"/>
              <a:pPr>
                <a:defRPr/>
              </a:pPr>
              <a:t>08/10/2012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88E042F5-F969-41D8-8136-BBAB6B6422E3}" type="slidenum">
              <a:rPr lang="en-US"/>
              <a:pPr>
                <a:defRPr/>
              </a:pPr>
              <a:t>‹#›</a:t>
            </a:fld>
            <a:endParaRPr lang="en-US" dirty="0"/>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908175" y="274638"/>
            <a:ext cx="6778625" cy="741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r>
              <a:rPr lang="en-US" noProof="0" dirty="0" smtClean="0"/>
              <a:t>Click icon to add media</a:t>
            </a:r>
          </a:p>
        </p:txBody>
      </p:sp>
      <p:sp>
        <p:nvSpPr>
          <p:cNvPr id="5" name="Rectangle 4"/>
          <p:cNvSpPr>
            <a:spLocks noGrp="1" noChangeArrowheads="1"/>
          </p:cNvSpPr>
          <p:nvPr>
            <p:ph type="dt" sz="half" idx="10"/>
          </p:nvPr>
        </p:nvSpPr>
        <p:spPr>
          <a:ln/>
        </p:spPr>
        <p:txBody>
          <a:bodyPr/>
          <a:lstStyle>
            <a:lvl1pPr>
              <a:defRPr/>
            </a:lvl1pPr>
          </a:lstStyle>
          <a:p>
            <a:pPr>
              <a:defRPr/>
            </a:pPr>
            <a:fld id="{64678264-F591-4A9B-AC2A-E70B448739B6}" type="datetime1">
              <a:rPr lang="en-US"/>
              <a:pPr>
                <a:defRPr/>
              </a:pPr>
              <a:t>08/10/2012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7461C97-3029-490F-8084-F6BA546ECC96}" type="slidenum">
              <a:rPr lang="en-US"/>
              <a:pPr>
                <a:defRPr/>
              </a:pPr>
              <a:t>‹#›</a:t>
            </a:fld>
            <a:endParaRPr lang="en-US" dirty="0"/>
          </a:p>
        </p:txBody>
      </p:sp>
    </p:spTree>
  </p:cSld>
  <p:clrMapOvr>
    <a:masterClrMapping/>
  </p:clrMapOvr>
  <p:transition spd="med">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446F5A3-F8E3-4D2B-A21F-7F6457B5FA12}" type="datetime1">
              <a:rPr lang="en-US"/>
              <a:pPr>
                <a:defRPr/>
              </a:pPr>
              <a:t>08/10/2012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0EB75AC-9AA7-4C14-9819-D9C00328A20A}" type="slidenum">
              <a:rPr lang="en-US"/>
              <a:pPr>
                <a:defRPr/>
              </a:pPr>
              <a:t>‹#›</a:t>
            </a:fld>
            <a:endParaRPr lang="en-US" dirty="0"/>
          </a:p>
        </p:txBody>
      </p:sp>
    </p:spTree>
  </p:cSld>
  <p:clrMapOvr>
    <a:masterClrMapping/>
  </p:clrMapOvr>
  <p:transition spd="med">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CFC9863-B2E9-4365-96C6-E0CFAF5806A1}" type="datetime1">
              <a:rPr lang="en-US"/>
              <a:pPr>
                <a:defRPr/>
              </a:pPr>
              <a:t>08/10/2012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C0340CF-5C95-4DFB-8C0E-F067825B1697}" type="slidenum">
              <a:rPr lang="en-US"/>
              <a:pPr>
                <a:defRPr/>
              </a:pPr>
              <a:t>‹#›</a:t>
            </a:fld>
            <a:endParaRPr lang="en-US" dirty="0"/>
          </a:p>
        </p:txBody>
      </p:sp>
    </p:spTree>
  </p:cSld>
  <p:clrMapOvr>
    <a:masterClrMapping/>
  </p:clrMapOvr>
  <p:transition spd="med">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7B836EC-32C6-4856-89A9-638DDC7894B1}" type="datetime1">
              <a:rPr lang="en-US"/>
              <a:pPr>
                <a:defRPr/>
              </a:pPr>
              <a:t>08/10/2012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69B5FDD-F3C5-4468-89B8-B86EB0C10D55}" type="slidenum">
              <a:rPr lang="en-US"/>
              <a:pPr>
                <a:defRPr/>
              </a:pPr>
              <a:t>‹#›</a:t>
            </a:fld>
            <a:endParaRPr lang="en-US" dirty="0"/>
          </a:p>
        </p:txBody>
      </p:sp>
    </p:spTree>
  </p:cSld>
  <p:clrMapOvr>
    <a:masterClrMapping/>
  </p:clrMapOvr>
  <p:transition spd="med">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6AFBFFD-BE27-4A59-B088-25DA1AF85DFD}" type="datetime1">
              <a:rPr lang="en-US"/>
              <a:pPr>
                <a:defRPr/>
              </a:pPr>
              <a:t>08/10/2012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B5F10B1-9E34-47AA-885B-388E8E8F34B4}" type="slidenum">
              <a:rPr lang="en-US"/>
              <a:pPr>
                <a:defRPr/>
              </a:pPr>
              <a:t>‹#›</a:t>
            </a:fld>
            <a:endParaRPr lang="en-US" dirty="0"/>
          </a:p>
        </p:txBody>
      </p:sp>
    </p:spTree>
  </p:cSld>
  <p:clrMapOvr>
    <a:masterClrMapping/>
  </p:clrMapOvr>
  <p:transition spd="med">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AFB9AB8-8B1E-4BBF-B551-DC0D2582AB58}" type="datetime1">
              <a:rPr lang="en-US"/>
              <a:pPr>
                <a:defRPr/>
              </a:pPr>
              <a:t>08/10/2012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ACB3213-2183-420A-BFEB-0CDD49CC6201}" type="slidenum">
              <a:rPr lang="en-US"/>
              <a:pPr>
                <a:defRPr/>
              </a:pPr>
              <a:t>‹#›</a:t>
            </a:fld>
            <a:endParaRPr lang="en-US" dirty="0"/>
          </a:p>
        </p:txBody>
      </p:sp>
    </p:spTree>
  </p:cSld>
  <p:clrMapOvr>
    <a:masterClrMapping/>
  </p:clrMapOvr>
  <p:transition spd="med">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0D23E07-FFD8-47B7-AB62-A899CB31A43D}" type="datetime1">
              <a:rPr lang="en-US" smtClean="0"/>
              <a:pPr>
                <a:defRPr/>
              </a:pPr>
              <a:t>08/10/2012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smtClean="0"/>
              <a:t> </a:t>
            </a:r>
            <a:r>
              <a:rPr lang="en-US" i="1" dirty="0" smtClean="0"/>
              <a:t>Slide </a:t>
            </a:r>
            <a:fld id="{897CC095-077F-4020-BFDD-C2435693BEFC}" type="slidenum">
              <a:rPr lang="en-US" i="1" smtClean="0"/>
              <a:pPr>
                <a:defRPr/>
              </a:pPr>
              <a:t>‹#›</a:t>
            </a:fld>
            <a:r>
              <a:rPr lang="en-US" dirty="0" smtClean="0"/>
              <a:t> </a:t>
            </a:r>
            <a:endParaRPr lang="en-US" dirty="0"/>
          </a:p>
        </p:txBody>
      </p:sp>
    </p:spTree>
  </p:cSld>
  <p:clrMapOvr>
    <a:masterClrMapping/>
  </p:clrMapOvr>
  <p:transition spd="med">
    <p:fade/>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F93F224-84CC-4E1C-9385-C51B38C3B705}" type="datetime1">
              <a:rPr lang="en-US" smtClean="0"/>
              <a:pPr>
                <a:defRPr/>
              </a:pPr>
              <a:t>08/10/2012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smtClean="0"/>
              <a:t> </a:t>
            </a:r>
            <a:r>
              <a:rPr lang="en-US" i="1" dirty="0" smtClean="0"/>
              <a:t>Slide </a:t>
            </a:r>
            <a:fld id="{849285CC-0E7E-4978-8BA1-79B47FBE6069}" type="slidenum">
              <a:rPr lang="en-US" i="1" smtClean="0"/>
              <a:pPr>
                <a:defRPr/>
              </a:pPr>
              <a:t>‹#›</a:t>
            </a:fld>
            <a:r>
              <a:rPr lang="en-US" dirty="0" smtClean="0"/>
              <a:t> </a:t>
            </a:r>
            <a:endParaRPr lang="en-US" dirty="0"/>
          </a:p>
        </p:txBody>
      </p:sp>
    </p:spTree>
  </p:cSld>
  <p:clrMapOvr>
    <a:masterClrMapping/>
  </p:clrMapOvr>
  <p:transition spd="med">
    <p:fade/>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A2DC999-68CF-4569-B11F-566508F8E57A}" type="datetime1">
              <a:rPr lang="en-US" smtClean="0"/>
              <a:pPr>
                <a:defRPr/>
              </a:pPr>
              <a:t>08/10/2012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smtClean="0"/>
              <a:t> </a:t>
            </a:r>
            <a:r>
              <a:rPr lang="en-US" i="1" dirty="0" smtClean="0"/>
              <a:t>Slide </a:t>
            </a:r>
            <a:fld id="{24E3CD95-E5D8-48D4-A732-C32E096DDCBE}" type="slidenum">
              <a:rPr lang="en-US" i="1" smtClean="0"/>
              <a:pPr>
                <a:defRPr/>
              </a:pPr>
              <a:t>‹#›</a:t>
            </a:fld>
            <a:r>
              <a:rPr lang="en-US" dirty="0" smtClean="0"/>
              <a:t> </a:t>
            </a:r>
            <a:endParaRPr lang="en-US" dirty="0"/>
          </a:p>
        </p:txBody>
      </p:sp>
    </p:spTree>
  </p:cSld>
  <p:clrMapOvr>
    <a:masterClrMapping/>
  </p:clrMapOvr>
  <p:transition spd="med">
    <p:fade/>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D25AF87-D0FE-4999-ADB1-9CD36EEBA9F7}" type="datetime1">
              <a:rPr lang="en-US" smtClean="0"/>
              <a:pPr>
                <a:defRPr/>
              </a:pPr>
              <a:t>08/10/2012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smtClean="0"/>
              <a:t> </a:t>
            </a:r>
            <a:r>
              <a:rPr lang="en-US" i="1" dirty="0" smtClean="0"/>
              <a:t>Slide </a:t>
            </a:r>
            <a:fld id="{74FA51C1-3CDF-4D6C-9D6F-7898F406E1E8}" type="slidenum">
              <a:rPr lang="en-US" i="1" smtClean="0"/>
              <a:pPr>
                <a:defRPr/>
              </a:pPr>
              <a:t>‹#›</a:t>
            </a:fld>
            <a:r>
              <a:rPr lang="en-US" dirty="0" smtClean="0"/>
              <a:t> </a:t>
            </a:r>
            <a:endParaRPr lang="en-US" dirty="0"/>
          </a:p>
        </p:txBody>
      </p:sp>
    </p:spTree>
  </p:cSld>
  <p:clrMapOvr>
    <a:masterClrMapping/>
  </p:clrMapOvr>
  <p:transition spd="med">
    <p:fade/>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547FE66-EC59-48ED-8756-EF2A6DC7D77C}" type="datetime1">
              <a:rPr lang="en-US" smtClean="0"/>
              <a:pPr>
                <a:defRPr/>
              </a:pPr>
              <a:t>08/10/2012</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r>
              <a:rPr lang="en-US" dirty="0" smtClean="0"/>
              <a:t> </a:t>
            </a:r>
            <a:r>
              <a:rPr lang="en-US" i="1" dirty="0" smtClean="0"/>
              <a:t>Slide </a:t>
            </a:r>
            <a:fld id="{96A2D83A-2F2E-4645-9C8D-35E7F327BB24}" type="slidenum">
              <a:rPr lang="en-US" i="1" smtClean="0"/>
              <a:pPr>
                <a:defRPr/>
              </a:pPr>
              <a:t>‹#›</a:t>
            </a:fld>
            <a:r>
              <a:rPr lang="en-US" dirty="0" smtClean="0"/>
              <a:t> </a:t>
            </a:r>
            <a:endParaRPr lang="en-US" dirty="0"/>
          </a:p>
        </p:txBody>
      </p:sp>
    </p:spTree>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6"/>
          <p:cNvPicPr>
            <a:picLocks noChangeAspect="1" noChangeArrowheads="1"/>
          </p:cNvPicPr>
          <p:nvPr userDrawn="1"/>
        </p:nvPicPr>
        <p:blipFill>
          <a:blip r:embed="rId2" cstate="print"/>
          <a:srcRect/>
          <a:stretch>
            <a:fillRect/>
          </a:stretch>
        </p:blipFill>
        <p:spPr bwMode="auto">
          <a:xfrm>
            <a:off x="0" y="6096000"/>
            <a:ext cx="3619500" cy="762000"/>
          </a:xfrm>
          <a:prstGeom prst="rect">
            <a:avLst/>
          </a:prstGeom>
          <a:noFill/>
          <a:ln w="9525">
            <a:noFill/>
            <a:miter lim="800000"/>
            <a:headEnd/>
            <a:tailEnd/>
          </a:ln>
        </p:spPr>
      </p:pic>
      <p:sp>
        <p:nvSpPr>
          <p:cNvPr id="2" name="Title 1"/>
          <p:cNvSpPr>
            <a:spLocks noGrp="1"/>
          </p:cNvSpPr>
          <p:nvPr>
            <p:ph type="title"/>
          </p:nvPr>
        </p:nvSpPr>
        <p:spPr>
          <a:xfrm>
            <a:off x="457200" y="1371600"/>
            <a:ext cx="8229600" cy="46038"/>
          </a:xfrm>
          <a:solidFill>
            <a:schemeClr val="accent6"/>
          </a:solidFill>
          <a:ln>
            <a:solidFill>
              <a:schemeClr val="accent1"/>
            </a:solidFill>
          </a:ln>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smtClean="0"/>
            </a:lvl1pPr>
          </a:lstStyle>
          <a:p>
            <a:pPr>
              <a:defRPr/>
            </a:pPr>
            <a:fld id="{330D5167-6E2D-4FEA-84A6-E16A37B0C378}" type="datetime1">
              <a:rPr lang="en-US"/>
              <a:pPr>
                <a:defRPr/>
              </a:pPr>
              <a:t>08/10/2012</a:t>
            </a:fld>
            <a:endParaRPr lang="en-US" dirty="0"/>
          </a:p>
        </p:txBody>
      </p:sp>
      <p:sp>
        <p:nvSpPr>
          <p:cNvPr id="5" name="Footer Placeholder 3"/>
          <p:cNvSpPr>
            <a:spLocks noGrp="1"/>
          </p:cNvSpPr>
          <p:nvPr>
            <p:ph type="ftr" sz="quarter" idx="11"/>
          </p:nvPr>
        </p:nvSpPr>
        <p:spPr/>
        <p:txBody>
          <a:bodyPr/>
          <a:lstStyle>
            <a:lvl1pPr>
              <a:defRPr dirty="0"/>
            </a:lvl1pPr>
          </a:lstStyle>
          <a:p>
            <a:pPr>
              <a:defRPr/>
            </a:pPr>
            <a:endParaRPr lang="en-US" dirty="0"/>
          </a:p>
        </p:txBody>
      </p:sp>
      <p:sp>
        <p:nvSpPr>
          <p:cNvPr id="6" name="Slide Number Placeholder 4"/>
          <p:cNvSpPr>
            <a:spLocks noGrp="1"/>
          </p:cNvSpPr>
          <p:nvPr>
            <p:ph type="sldNum" sz="quarter" idx="12"/>
          </p:nvPr>
        </p:nvSpPr>
        <p:spPr/>
        <p:txBody>
          <a:bodyPr/>
          <a:lstStyle>
            <a:lvl1pPr>
              <a:defRPr dirty="0"/>
            </a:lvl1pPr>
          </a:lstStyle>
          <a:p>
            <a:pPr>
              <a:defRPr/>
            </a:pPr>
            <a:r>
              <a:rPr lang="en-US" dirty="0"/>
              <a:t> </a:t>
            </a:r>
            <a:r>
              <a:rPr lang="en-US" i="1" dirty="0"/>
              <a:t>Slide </a:t>
            </a:r>
            <a:fld id="{FA6167B0-CA09-4D89-869D-D6F88454D309}" type="slidenum">
              <a:rPr lang="en-US" i="1"/>
              <a:pPr>
                <a:defRPr/>
              </a:pPr>
              <a:t>‹#›</a:t>
            </a:fld>
            <a:r>
              <a:rPr lang="en-US" dirty="0"/>
              <a:t> </a:t>
            </a:r>
          </a:p>
        </p:txBody>
      </p:sp>
    </p:spTree>
  </p:cSld>
  <p:clrMapOvr>
    <a:masterClrMapping/>
  </p:clrMapOvr>
  <p:transition spd="med">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953690EE-7271-4443-B204-0C56FFFA0801}" type="datetime1">
              <a:rPr lang="en-US" smtClean="0"/>
              <a:pPr>
                <a:defRPr/>
              </a:pPr>
              <a:t>08/10/2012</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r>
              <a:rPr lang="en-US" dirty="0" smtClean="0"/>
              <a:t> </a:t>
            </a:r>
            <a:r>
              <a:rPr lang="en-US" i="1" dirty="0" smtClean="0"/>
              <a:t>Slide </a:t>
            </a:r>
            <a:fld id="{E6475DFA-DDF7-48E9-B03A-64FEB13BD74B}" type="slidenum">
              <a:rPr lang="en-US" i="1" smtClean="0"/>
              <a:pPr>
                <a:defRPr/>
              </a:pPr>
              <a:t>‹#›</a:t>
            </a:fld>
            <a:r>
              <a:rPr lang="en-US" dirty="0" smtClean="0"/>
              <a:t> </a:t>
            </a:r>
            <a:endParaRPr lang="en-US" dirty="0"/>
          </a:p>
        </p:txBody>
      </p:sp>
    </p:spTree>
  </p:cSld>
  <p:clrMapOvr>
    <a:masterClrMapping/>
  </p:clrMapOvr>
  <p:transition spd="med">
    <p:fade/>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3BF3340-C575-40CD-84E0-0E648D3A6737}" type="datetime1">
              <a:rPr lang="en-US" smtClean="0"/>
              <a:pPr>
                <a:defRPr/>
              </a:pPr>
              <a:t>08/10/2012</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r>
              <a:rPr lang="en-US" dirty="0" smtClean="0"/>
              <a:t> </a:t>
            </a:r>
            <a:r>
              <a:rPr lang="en-US" i="1" dirty="0" smtClean="0"/>
              <a:t>Slide </a:t>
            </a:r>
            <a:fld id="{EF00486F-ABEE-4A9F-A19E-C302616F0B4B}" type="slidenum">
              <a:rPr lang="en-US" i="1" smtClean="0"/>
              <a:pPr>
                <a:defRPr/>
              </a:pPr>
              <a:t>‹#›</a:t>
            </a:fld>
            <a:r>
              <a:rPr lang="en-US" dirty="0" smtClean="0"/>
              <a:t> </a:t>
            </a:r>
            <a:endParaRPr lang="en-US" dirty="0"/>
          </a:p>
        </p:txBody>
      </p:sp>
    </p:spTree>
  </p:cSld>
  <p:clrMapOvr>
    <a:masterClrMapping/>
  </p:clrMapOvr>
  <p:transition spd="med">
    <p:fade/>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EA2D4FC-A6C6-4D77-A6E3-52E033EE67E7}" type="datetime1">
              <a:rPr lang="en-US" smtClean="0"/>
              <a:pPr>
                <a:defRPr/>
              </a:pPr>
              <a:t>08/10/2012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smtClean="0"/>
              <a:t> </a:t>
            </a:r>
            <a:r>
              <a:rPr lang="en-US" i="1" dirty="0" smtClean="0"/>
              <a:t>Slide </a:t>
            </a:r>
            <a:fld id="{61672A8C-3156-4467-B308-F7815560644A}" type="slidenum">
              <a:rPr lang="en-US" i="1" smtClean="0"/>
              <a:pPr>
                <a:defRPr/>
              </a:pPr>
              <a:t>‹#›</a:t>
            </a:fld>
            <a:r>
              <a:rPr lang="en-US" dirty="0" smtClean="0"/>
              <a:t> </a:t>
            </a:r>
            <a:endParaRPr lang="en-US" dirty="0"/>
          </a:p>
        </p:txBody>
      </p:sp>
    </p:spTree>
  </p:cSld>
  <p:clrMapOvr>
    <a:masterClrMapping/>
  </p:clrMapOvr>
  <p:transition spd="med">
    <p:fade/>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8E3C323-2A28-4C39-81F1-4E309238AEC4}" type="datetime1">
              <a:rPr lang="en-US" smtClean="0"/>
              <a:pPr>
                <a:defRPr/>
              </a:pPr>
              <a:t>08/10/2012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smtClean="0"/>
              <a:t> </a:t>
            </a:r>
            <a:r>
              <a:rPr lang="en-US" i="1" dirty="0" smtClean="0"/>
              <a:t>Slide </a:t>
            </a:r>
            <a:fld id="{9B0E83CF-47FF-4731-8C86-366A9232A5DE}" type="slidenum">
              <a:rPr lang="en-US" i="1" smtClean="0"/>
              <a:pPr>
                <a:defRPr/>
              </a:pPr>
              <a:t>‹#›</a:t>
            </a:fld>
            <a:r>
              <a:rPr lang="en-US" dirty="0" smtClean="0"/>
              <a:t> </a:t>
            </a:r>
            <a:endParaRPr lang="en-US" dirty="0"/>
          </a:p>
        </p:txBody>
      </p:sp>
    </p:spTree>
  </p:cSld>
  <p:clrMapOvr>
    <a:masterClrMapping/>
  </p:clrMapOvr>
  <p:transition spd="med">
    <p:fade/>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17653AC-D534-42DA-8A52-E6D708FFD1DD}" type="datetime1">
              <a:rPr lang="en-US" smtClean="0"/>
              <a:pPr>
                <a:defRPr/>
              </a:pPr>
              <a:t>08/10/2012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smtClean="0"/>
              <a:t> </a:t>
            </a:r>
            <a:r>
              <a:rPr lang="en-US" i="1" dirty="0" smtClean="0"/>
              <a:t>Slide </a:t>
            </a:r>
            <a:fld id="{DFDE4142-E096-4E4E-8A18-29C0FFEEBD37}" type="slidenum">
              <a:rPr lang="en-US" i="1" smtClean="0"/>
              <a:pPr>
                <a:defRPr/>
              </a:pPr>
              <a:t>‹#›</a:t>
            </a:fld>
            <a:r>
              <a:rPr lang="en-US" dirty="0" smtClean="0"/>
              <a:t> </a:t>
            </a:r>
            <a:endParaRPr lang="en-US" dirty="0"/>
          </a:p>
        </p:txBody>
      </p:sp>
    </p:spTree>
  </p:cSld>
  <p:clrMapOvr>
    <a:masterClrMapping/>
  </p:clrMapOvr>
  <p:transition spd="med">
    <p:fade/>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15C1C023-E9EB-4E77-8675-8A70D05EBDB4}" type="datetime1">
              <a:rPr lang="en-US" smtClean="0"/>
              <a:pPr>
                <a:defRPr/>
              </a:pPr>
              <a:t>08/10/2012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smtClean="0"/>
              <a:t> </a:t>
            </a:r>
            <a:r>
              <a:rPr lang="en-US" i="1" dirty="0" smtClean="0"/>
              <a:t>Slide </a:t>
            </a:r>
            <a:fld id="{9389DCF8-AF0B-42DC-AE2D-5A082CB995B6}" type="slidenum">
              <a:rPr lang="en-US" i="1" smtClean="0"/>
              <a:pPr>
                <a:defRPr/>
              </a:pPr>
              <a:t>‹#›</a:t>
            </a:fld>
            <a:r>
              <a:rPr lang="en-US" dirty="0" smtClean="0"/>
              <a:t> </a:t>
            </a:r>
            <a:endParaRPr lang="en-US" dirty="0"/>
          </a:p>
        </p:txBody>
      </p:sp>
    </p:spTree>
  </p:cSld>
  <p:clrMapOvr>
    <a:masterClrMapping/>
  </p:clrMapOvr>
  <p:transition spd="med">
    <p:fade/>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908175" y="274638"/>
            <a:ext cx="6778625" cy="741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r>
              <a:rPr lang="en-US" noProof="0" dirty="0" smtClean="0"/>
              <a:t>Click icon to add media</a:t>
            </a:r>
          </a:p>
        </p:txBody>
      </p:sp>
      <p:sp>
        <p:nvSpPr>
          <p:cNvPr id="5" name="Rectangle 4"/>
          <p:cNvSpPr>
            <a:spLocks noGrp="1" noChangeArrowheads="1"/>
          </p:cNvSpPr>
          <p:nvPr>
            <p:ph type="dt" sz="half" idx="10"/>
          </p:nvPr>
        </p:nvSpPr>
        <p:spPr>
          <a:ln/>
        </p:spPr>
        <p:txBody>
          <a:bodyPr/>
          <a:lstStyle>
            <a:lvl1pPr>
              <a:defRPr/>
            </a:lvl1pPr>
          </a:lstStyle>
          <a:p>
            <a:pPr>
              <a:defRPr/>
            </a:pPr>
            <a:fld id="{DE3A5BAE-CDAC-4411-AE94-05B1E94CD628}" type="datetime1">
              <a:rPr lang="en-US" smtClean="0"/>
              <a:pPr>
                <a:defRPr/>
              </a:pPr>
              <a:t>08/10/2012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smtClean="0"/>
              <a:t> </a:t>
            </a:r>
            <a:r>
              <a:rPr lang="en-US" i="1" dirty="0" smtClean="0"/>
              <a:t>Slide </a:t>
            </a:r>
            <a:fld id="{0D7776B9-71E1-479A-9ED4-4ABE913FAEE2}" type="slidenum">
              <a:rPr lang="en-US" i="1" smtClean="0"/>
              <a:pPr>
                <a:defRPr/>
              </a:pPr>
              <a:t>‹#›</a:t>
            </a:fld>
            <a:r>
              <a:rPr lang="en-US" dirty="0" smtClean="0"/>
              <a:t> </a:t>
            </a:r>
            <a:endParaRPr lang="en-US" dirty="0"/>
          </a:p>
        </p:txBody>
      </p:sp>
    </p:spTree>
  </p:cSld>
  <p:clrMapOvr>
    <a:masterClrMapping/>
  </p:clrMapOvr>
  <p:transition spd="med">
    <p:fade/>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46038"/>
          </a:xfrm>
          <a:solidFill>
            <a:schemeClr val="accent6"/>
          </a:solidFill>
          <a:ln>
            <a:solidFill>
              <a:schemeClr val="accent1"/>
            </a:solidFill>
          </a:ln>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870FACBF-7294-44B0-90D1-42FF55C3EB24}" type="datetime1">
              <a:rPr lang="en-US" smtClean="0"/>
              <a:pPr>
                <a:defRPr/>
              </a:pPr>
              <a:t>08/10/2012</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r>
              <a:rPr lang="en-US" dirty="0" smtClean="0"/>
              <a:t> </a:t>
            </a:r>
            <a:r>
              <a:rPr lang="en-US" i="1" dirty="0" smtClean="0"/>
              <a:t>Slide </a:t>
            </a:r>
            <a:fld id="{DA2CD601-1175-44DF-A3AC-FF4BFC0641B9}" type="slidenum">
              <a:rPr lang="en-US" i="1" smtClean="0"/>
              <a:pPr>
                <a:defRPr/>
              </a:pPr>
              <a:t>‹#›</a:t>
            </a:fld>
            <a:r>
              <a:rPr lang="en-US" dirty="0" smtClean="0"/>
              <a:t> </a:t>
            </a:r>
            <a:endParaRPr lang="en-US" dirty="0"/>
          </a:p>
        </p:txBody>
      </p:sp>
      <p:pic>
        <p:nvPicPr>
          <p:cNvPr id="1026" name="Picture 2"/>
          <p:cNvPicPr>
            <a:picLocks noChangeAspect="1" noChangeArrowheads="1"/>
          </p:cNvPicPr>
          <p:nvPr userDrawn="1"/>
        </p:nvPicPr>
        <p:blipFill>
          <a:blip r:embed="rId2" cstate="print"/>
          <a:srcRect/>
          <a:stretch>
            <a:fillRect/>
          </a:stretch>
        </p:blipFill>
        <p:spPr bwMode="auto">
          <a:xfrm>
            <a:off x="0" y="6096000"/>
            <a:ext cx="3619504" cy="762000"/>
          </a:xfrm>
          <a:prstGeom prst="rect">
            <a:avLst/>
          </a:prstGeom>
          <a:noFill/>
          <a:ln w="9525">
            <a:noFill/>
            <a:miter lim="800000"/>
            <a:headEnd/>
            <a:tailEnd/>
          </a:ln>
          <a:effectLst/>
        </p:spPr>
      </p:pic>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985460-FDF0-4F57-8CE6-DF8721AD419A}" type="datetime1">
              <a:rPr lang="en-US" smtClean="0"/>
              <a:pPr/>
              <a:t>08/10/2012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8CE132-D533-4A1A-9BE1-B5F823105FD3}" type="slidenum">
              <a:rPr lang="en-US" smtClean="0"/>
              <a:pPr/>
              <a:t>‹#›</a:t>
            </a:fld>
            <a:endParaRPr lang="en-US" dirty="0"/>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815483-E5BC-4A6D-84C3-163BA6BC2752}" type="datetime1">
              <a:rPr lang="en-US" smtClean="0"/>
              <a:pPr/>
              <a:t>08/10/2012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8CE132-D533-4A1A-9BE1-B5F823105FD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88146BB-4AB4-43A5-B760-1803432C843F}" type="datetime1">
              <a:rPr lang="en-US"/>
              <a:pPr>
                <a:defRPr/>
              </a:pPr>
              <a:t>08/10/2012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9F8FC11-D093-4A91-A41D-3FE46E31C53C}" type="slidenum">
              <a:rPr lang="en-US"/>
              <a:pPr>
                <a:defRPr/>
              </a:pPr>
              <a:t>‹#›</a:t>
            </a:fld>
            <a:endParaRPr lang="en-US" dirty="0"/>
          </a:p>
        </p:txBody>
      </p:sp>
    </p:spTree>
  </p:cSld>
  <p:clrMapOvr>
    <a:masterClrMapping/>
  </p:clrMapOvr>
  <p:transition spd="med">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08B6E5-9066-485A-8AEF-0946249D45CA}" type="datetime1">
              <a:rPr lang="en-US" smtClean="0"/>
              <a:pPr/>
              <a:t>08/10/2012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8CE132-D533-4A1A-9BE1-B5F823105FD3}" type="slidenum">
              <a:rPr lang="en-US" smtClean="0"/>
              <a:pPr/>
              <a:t>‹#›</a:t>
            </a:fld>
            <a:endParaRPr lang="en-US" dirty="0"/>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CF373D-91FF-4625-9F67-C20FF562243A}" type="datetime1">
              <a:rPr lang="en-US" smtClean="0"/>
              <a:pPr/>
              <a:t>08/10/2012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8CE132-D533-4A1A-9BE1-B5F823105FD3}" type="slidenum">
              <a:rPr lang="en-US" smtClean="0"/>
              <a:pPr/>
              <a:t>‹#›</a:t>
            </a:fld>
            <a:endParaRPr lang="en-US" dirty="0"/>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11F5A1-B594-4C6C-A6D5-20573BB9C030}" type="datetime1">
              <a:rPr lang="en-US" smtClean="0"/>
              <a:pPr/>
              <a:t>08/10/2012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08CE132-D533-4A1A-9BE1-B5F823105FD3}" type="slidenum">
              <a:rPr lang="en-US" smtClean="0"/>
              <a:pPr/>
              <a:t>‹#›</a:t>
            </a:fld>
            <a:endParaRPr lang="en-US" dirty="0"/>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AC3927-995B-40D6-8929-02550097FD16}" type="datetime1">
              <a:rPr lang="en-US" smtClean="0"/>
              <a:pPr/>
              <a:t>08/10/2012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08CE132-D533-4A1A-9BE1-B5F823105FD3}" type="slidenum">
              <a:rPr lang="en-US" smtClean="0"/>
              <a:pPr/>
              <a:t>‹#›</a:t>
            </a:fld>
            <a:endParaRPr lang="en-US" dirty="0"/>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A4BDEC-FEF4-4F66-AB56-422DC3450ED9}" type="datetime1">
              <a:rPr lang="en-US" smtClean="0"/>
              <a:pPr/>
              <a:t>08/10/2012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08CE132-D533-4A1A-9BE1-B5F823105FD3}" type="slidenum">
              <a:rPr lang="en-US" smtClean="0"/>
              <a:pPr/>
              <a:t>‹#›</a:t>
            </a:fld>
            <a:endParaRPr lang="en-US" dirty="0"/>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1617C8-6233-4C62-BD4B-4C79F417ACEB}" type="datetime1">
              <a:rPr lang="en-US" smtClean="0"/>
              <a:pPr/>
              <a:t>08/10/2012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8CE132-D533-4A1A-9BE1-B5F823105FD3}" type="slidenum">
              <a:rPr lang="en-US" smtClean="0"/>
              <a:pPr/>
              <a:t>‹#›</a:t>
            </a:fld>
            <a:endParaRPr lang="en-US" dirty="0"/>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FBDD09-7736-4295-B79B-A316421F8049}" type="datetime1">
              <a:rPr lang="en-US" smtClean="0"/>
              <a:pPr/>
              <a:t>08/10/2012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8CE132-D533-4A1A-9BE1-B5F823105FD3}" type="slidenum">
              <a:rPr lang="en-US" smtClean="0"/>
              <a:pPr/>
              <a:t>‹#›</a:t>
            </a:fld>
            <a:endParaRPr lang="en-US" dirty="0"/>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D2443F-11E9-42C3-96E7-B9E6D1601F54}" type="datetime1">
              <a:rPr lang="en-US" smtClean="0"/>
              <a:pPr/>
              <a:t>08/10/2012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8CE132-D533-4A1A-9BE1-B5F823105FD3}" type="slidenum">
              <a:rPr lang="en-US" smtClean="0"/>
              <a:pPr/>
              <a:t>‹#›</a:t>
            </a:fld>
            <a:endParaRPr lang="en-US" dirty="0"/>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CBB191-34AB-4017-8D2D-65A7AC7C30B1}" type="datetime1">
              <a:rPr lang="en-US" smtClean="0"/>
              <a:pPr/>
              <a:t>08/10/2012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8CE132-D533-4A1A-9BE1-B5F823105FD3}" type="slidenum">
              <a:rPr lang="en-US" smtClean="0"/>
              <a:pPr/>
              <a:t>‹#›</a:t>
            </a:fld>
            <a:endParaRPr lang="en-US" dirty="0"/>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908175" y="274638"/>
            <a:ext cx="6778625" cy="741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r>
              <a:rPr lang="en-US" noProof="0" dirty="0" smtClean="0"/>
              <a:t>Click icon to add media</a:t>
            </a:r>
          </a:p>
        </p:txBody>
      </p:sp>
      <p:sp>
        <p:nvSpPr>
          <p:cNvPr id="5" name="Rectangle 4"/>
          <p:cNvSpPr>
            <a:spLocks noGrp="1" noChangeArrowheads="1"/>
          </p:cNvSpPr>
          <p:nvPr>
            <p:ph type="dt" sz="half" idx="10"/>
          </p:nvPr>
        </p:nvSpPr>
        <p:spPr>
          <a:ln/>
        </p:spPr>
        <p:txBody>
          <a:bodyPr/>
          <a:lstStyle>
            <a:lvl1pPr>
              <a:defRPr/>
            </a:lvl1pPr>
          </a:lstStyle>
          <a:p>
            <a:pPr>
              <a:defRPr/>
            </a:pPr>
            <a:fld id="{60FB3B9D-2CBF-421A-9BBF-3FB36819CE99}" type="datetime1">
              <a:rPr lang="en-US" smtClean="0"/>
              <a:pPr>
                <a:defRPr/>
              </a:pPr>
              <a:t>08/10/2012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634BA0FF-CDCB-43A1-B8F7-047EC4502D31}" type="slidenum">
              <a:rPr lang="en-US" i="1"/>
              <a:pPr>
                <a:defRPr/>
              </a:pPr>
              <a:t>‹#›</a:t>
            </a:fld>
            <a:r>
              <a:rPr lang="en-US" dirty="0"/>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3C3BF78-FA0E-4C3F-94DF-88A545763863}" type="datetime1">
              <a:rPr lang="en-US"/>
              <a:pPr>
                <a:defRPr/>
              </a:pPr>
              <a:t>08/10/2012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0F18F2D-4DE6-4068-9F90-F585F31BFB52}" type="slidenum">
              <a:rPr lang="en-US"/>
              <a:pPr>
                <a:defRPr/>
              </a:pPr>
              <a:t>‹#›</a:t>
            </a:fld>
            <a:endParaRPr lang="en-US" dirty="0"/>
          </a:p>
        </p:txBody>
      </p:sp>
    </p:spTree>
  </p:cSld>
  <p:clrMapOvr>
    <a:masterClrMapping/>
  </p:clrMapOvr>
  <p:transition spd="med">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F8C0F88-6B52-4E8D-9C9A-1440633C2ED3}" type="datetime1">
              <a:rPr lang="en-US" smtClean="0"/>
              <a:pPr>
                <a:defRPr/>
              </a:pPr>
              <a:t>08/10/2012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F2A69708-41B0-4E8F-BA80-DFD5C2BE4E0B}" type="slidenum">
              <a:rPr lang="en-US" i="1"/>
              <a:pPr>
                <a:defRPr/>
              </a:pPr>
              <a:t>‹#›</a:t>
            </a:fld>
            <a:r>
              <a:rPr lang="en-US" dirty="0"/>
              <a:t> </a:t>
            </a: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AC90585-96B2-46C6-8636-9D47F846A35D}" type="datetime1">
              <a:rPr lang="en-US" smtClean="0"/>
              <a:pPr>
                <a:defRPr/>
              </a:pPr>
              <a:t>08/10/2012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FBF8EAD4-A675-44CE-9A87-AA7DD4D417AD}" type="slidenum">
              <a:rPr lang="en-US" i="1"/>
              <a:pPr>
                <a:defRPr/>
              </a:pPr>
              <a:t>‹#›</a:t>
            </a:fld>
            <a:r>
              <a:rPr lang="en-US" dirty="0"/>
              <a:t> </a:t>
            </a: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3DED543-84F5-487F-A8A7-E27382BBB9CA}" type="datetime1">
              <a:rPr lang="en-US" smtClean="0"/>
              <a:pPr>
                <a:defRPr/>
              </a:pPr>
              <a:t>08/10/2012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DDA74909-2836-431C-B419-CBBC26DB3860}" type="slidenum">
              <a:rPr lang="en-US" i="1"/>
              <a:pPr>
                <a:defRPr/>
              </a:pPr>
              <a:t>‹#›</a:t>
            </a:fld>
            <a:r>
              <a:rPr lang="en-US" dirty="0"/>
              <a:t> </a:t>
            </a: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A9DC3E6-2476-49CE-B2F6-27FB8B35D536}" type="datetime1">
              <a:rPr lang="en-US" smtClean="0"/>
              <a:pPr>
                <a:defRPr/>
              </a:pPr>
              <a:t>08/10/2012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34B82A1D-B987-4A17-95CC-9C08D81FAF4A}" type="slidenum">
              <a:rPr lang="en-US" i="1"/>
              <a:pPr>
                <a:defRPr/>
              </a:pPr>
              <a:t>‹#›</a:t>
            </a:fld>
            <a:r>
              <a:rPr lang="en-US" dirty="0"/>
              <a:t> </a:t>
            </a: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0ABCA736-0FA5-44AC-93CE-DAF1F79F3309}" type="datetime1">
              <a:rPr lang="en-US" smtClean="0"/>
              <a:pPr>
                <a:defRPr/>
              </a:pPr>
              <a:t>08/10/2012</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AAAE9EE1-E053-48D4-9FB6-F3F046C62663}" type="slidenum">
              <a:rPr lang="en-US" i="1"/>
              <a:pPr>
                <a:defRPr/>
              </a:pPr>
              <a:t>‹#›</a:t>
            </a:fld>
            <a:r>
              <a:rPr lang="en-US" dirty="0"/>
              <a:t> </a:t>
            </a: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A46F48A-22F9-4E12-A232-E188FDD57C04}" type="datetime1">
              <a:rPr lang="en-US" smtClean="0"/>
              <a:pPr>
                <a:defRPr/>
              </a:pPr>
              <a:t>08/10/2012</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631A9AB3-CF21-422F-8D9B-5F85F2542D9B}" type="slidenum">
              <a:rPr lang="en-US" i="1"/>
              <a:pPr>
                <a:defRPr/>
              </a:pPr>
              <a:t>‹#›</a:t>
            </a:fld>
            <a:r>
              <a:rPr lang="en-US" dirty="0"/>
              <a:t> </a:t>
            </a: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900E925-F9D3-4197-9DB4-BB928A5A4F78}" type="datetime1">
              <a:rPr lang="en-US" smtClean="0"/>
              <a:pPr>
                <a:defRPr/>
              </a:pPr>
              <a:t>08/10/2012</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6EB11CB5-E0A5-48DB-A5B3-A8490E86A4DB}" type="slidenum">
              <a:rPr lang="en-US" i="1"/>
              <a:pPr>
                <a:defRPr/>
              </a:pPr>
              <a:t>‹#›</a:t>
            </a:fld>
            <a:r>
              <a:rPr lang="en-US" dirty="0"/>
              <a:t> </a:t>
            </a: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DB30147-A6EA-4F44-8448-7B16B542FAFE}" type="datetime1">
              <a:rPr lang="en-US" smtClean="0"/>
              <a:pPr>
                <a:defRPr/>
              </a:pPr>
              <a:t>08/10/2012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059DC8DA-ED92-4B60-A142-EBCABF890702}" type="slidenum">
              <a:rPr lang="en-US" i="1"/>
              <a:pPr>
                <a:defRPr/>
              </a:pPr>
              <a:t>‹#›</a:t>
            </a:fld>
            <a:r>
              <a:rPr lang="en-US" dirty="0"/>
              <a:t> </a:t>
            </a: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9C995B5-3DD5-4B8E-A757-1446D19458F3}" type="datetime1">
              <a:rPr lang="en-US" smtClean="0"/>
              <a:pPr>
                <a:defRPr/>
              </a:pPr>
              <a:t>08/10/2012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A6DC81EA-FBA0-4EF2-A417-DB3407037624}" type="slidenum">
              <a:rPr lang="en-US" i="1"/>
              <a:pPr>
                <a:defRPr/>
              </a:pPr>
              <a:t>‹#›</a:t>
            </a:fld>
            <a:r>
              <a:rPr lang="en-US" dirty="0"/>
              <a:t> </a:t>
            </a: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F891B08-712B-4F48-875F-A953C47F1B61}" type="datetime1">
              <a:rPr lang="en-US" smtClean="0"/>
              <a:pPr>
                <a:defRPr/>
              </a:pPr>
              <a:t>08/10/2012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7E9619BD-1E09-46BE-A4FE-72A8663A0292}" type="slidenum">
              <a:rPr lang="en-US" i="1"/>
              <a:pPr>
                <a:defRPr/>
              </a:pPr>
              <a:t>‹#›</a:t>
            </a:fld>
            <a:r>
              <a:rPr lang="en-US" dirty="0"/>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50C87B3-0952-4218-AD11-CB2196E046CD}" type="datetime1">
              <a:rPr lang="en-US"/>
              <a:pPr>
                <a:defRPr/>
              </a:pPr>
              <a:t>08/10/2012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4073C38-9593-4A9E-97E6-AA136B52B3FD}" type="slidenum">
              <a:rPr lang="en-US"/>
              <a:pPr>
                <a:defRPr/>
              </a:pPr>
              <a:t>‹#›</a:t>
            </a:fld>
            <a:endParaRPr lang="en-US" dirty="0"/>
          </a:p>
        </p:txBody>
      </p:sp>
    </p:spTree>
  </p:cSld>
  <p:clrMapOvr>
    <a:masterClrMapping/>
  </p:clrMapOvr>
  <p:transition spd="med">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B0A1A9D-FA25-4962-9EA8-04923BBA812D}" type="datetime1">
              <a:rPr lang="en-US" smtClean="0"/>
              <a:pPr>
                <a:defRPr/>
              </a:pPr>
              <a:t>08/10/2012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F4D661DB-339F-4565-8E45-02378D036B14}" type="slidenum">
              <a:rPr lang="en-US" i="1"/>
              <a:pPr>
                <a:defRPr/>
              </a:pPr>
              <a:t>‹#›</a:t>
            </a:fld>
            <a:r>
              <a:rPr lang="en-US" dirty="0"/>
              <a:t> </a:t>
            </a: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908175" y="274638"/>
            <a:ext cx="6778625" cy="741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r>
              <a:rPr lang="en-US" noProof="0" dirty="0" smtClean="0"/>
              <a:t>Click icon to add media</a:t>
            </a:r>
          </a:p>
        </p:txBody>
      </p:sp>
      <p:sp>
        <p:nvSpPr>
          <p:cNvPr id="5" name="Rectangle 4"/>
          <p:cNvSpPr>
            <a:spLocks noGrp="1" noChangeArrowheads="1"/>
          </p:cNvSpPr>
          <p:nvPr>
            <p:ph type="dt" sz="half" idx="10"/>
          </p:nvPr>
        </p:nvSpPr>
        <p:spPr>
          <a:ln/>
        </p:spPr>
        <p:txBody>
          <a:bodyPr/>
          <a:lstStyle>
            <a:lvl1pPr>
              <a:defRPr/>
            </a:lvl1pPr>
          </a:lstStyle>
          <a:p>
            <a:pPr>
              <a:defRPr/>
            </a:pPr>
            <a:fld id="{B110EDEB-FA1F-4E31-AD9C-2C7A5AC23A89}" type="datetime1">
              <a:rPr lang="en-US" smtClean="0"/>
              <a:pPr>
                <a:defRPr/>
              </a:pPr>
              <a:t>08/10/2012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634BA0FF-CDCB-43A1-B8F7-047EC4502D31}" type="slidenum">
              <a:rPr lang="en-US" i="1"/>
              <a:pPr>
                <a:defRPr/>
              </a:pPr>
              <a:t>‹#›</a:t>
            </a:fld>
            <a:r>
              <a:rPr lang="en-US" dirty="0"/>
              <a:t> </a:t>
            </a: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47542EC-E221-4B74-84EC-C45BCCEDC09C}" type="datetime1">
              <a:rPr lang="en-US" smtClean="0"/>
              <a:pPr>
                <a:defRPr/>
              </a:pPr>
              <a:t>08/10/2012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449DEBF2-71AF-4247-902B-F37A601A270B}" type="slidenum">
              <a:rPr lang="en-US" i="1"/>
              <a:pPr>
                <a:defRPr/>
              </a:pPr>
              <a:t>‹#›</a:t>
            </a:fld>
            <a:r>
              <a:rPr lang="en-US" dirty="0"/>
              <a:t> </a:t>
            </a: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1DB7D9AD-8E48-401E-86FB-70E47E133CA4}" type="datetime1">
              <a:rPr lang="en-US" smtClean="0"/>
              <a:pPr>
                <a:defRPr/>
              </a:pPr>
              <a:t>08/10/2012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E3A09F7E-9CA2-4541-96FF-CCA71B3AAF40}" type="slidenum">
              <a:rPr lang="en-US" i="1"/>
              <a:pPr>
                <a:defRPr/>
              </a:pPr>
              <a:t>‹#›</a:t>
            </a:fld>
            <a:r>
              <a:rPr lang="en-US" dirty="0"/>
              <a:t> </a:t>
            </a: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8969C977-7A87-4F90-90C7-BB80B5C3A799}" type="datetime1">
              <a:rPr lang="en-US" smtClean="0"/>
              <a:pPr>
                <a:defRPr/>
              </a:pPr>
              <a:t>08/10/2012</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r>
              <a:rPr lang="en-US" dirty="0" smtClean="0"/>
              <a:t> </a:t>
            </a:r>
            <a:r>
              <a:rPr lang="en-US" i="1" dirty="0" smtClean="0"/>
              <a:t>Slide </a:t>
            </a:r>
            <a:fld id="{DA2CD601-1175-44DF-A3AC-FF4BFC0641B9}" type="slidenum">
              <a:rPr lang="en-US" i="1" smtClean="0"/>
              <a:pPr>
                <a:defRPr/>
              </a:pPr>
              <a:t>‹#›</a:t>
            </a:fld>
            <a:r>
              <a:rPr lang="en-US" dirty="0" smtClean="0"/>
              <a:t> </a:t>
            </a:r>
            <a:endParaRPr lang="en-US" dirty="0"/>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38FD6D3-FCA7-4845-805D-EF2797A1C6F8}" type="datetime1">
              <a:rPr lang="en-US" smtClean="0"/>
              <a:pPr>
                <a:defRPr/>
              </a:pPr>
              <a:t>08/10/2012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06B54F74-CD23-4E3A-9E80-C459D001CEB4}" type="slidenum">
              <a:rPr lang="en-US" i="1"/>
              <a:pPr>
                <a:defRPr/>
              </a:pPr>
              <a:t>‹#›</a:t>
            </a:fld>
            <a:r>
              <a:rPr lang="en-US" dirty="0"/>
              <a:t> </a:t>
            </a: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9E3BC63-97E1-4F30-9965-15258F338C6B}" type="datetime1">
              <a:rPr lang="en-US" smtClean="0"/>
              <a:pPr>
                <a:defRPr/>
              </a:pPr>
              <a:t>08/10/2012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3B5D1F5A-3EB9-464C-A8EA-E809E0826A2B}" type="slidenum">
              <a:rPr lang="en-US" i="1"/>
              <a:pPr>
                <a:defRPr/>
              </a:pPr>
              <a:t>‹#›</a:t>
            </a:fld>
            <a:r>
              <a:rPr lang="en-US" dirty="0"/>
              <a:t> </a:t>
            </a: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DB23E291-22B0-4014-9C3A-082617C575F3}" type="datetime1">
              <a:rPr lang="en-US" smtClean="0"/>
              <a:pPr>
                <a:defRPr/>
              </a:pPr>
              <a:t>08/10/2012</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F5FC4581-8146-4EC1-A1F2-6183232441D6}" type="slidenum">
              <a:rPr lang="en-US" i="1"/>
              <a:pPr>
                <a:defRPr/>
              </a:pPr>
              <a:t>‹#›</a:t>
            </a:fld>
            <a:r>
              <a:rPr lang="en-US" dirty="0"/>
              <a:t> </a:t>
            </a: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6230EE2F-5799-4F55-80DB-5AAD07536FAF}" type="datetime1">
              <a:rPr lang="en-US" smtClean="0"/>
              <a:pPr>
                <a:defRPr/>
              </a:pPr>
              <a:t>08/10/2012</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8B066553-0F99-4419-82FC-A31A89EBA08C}" type="slidenum">
              <a:rPr lang="en-US" i="1"/>
              <a:pPr>
                <a:defRPr/>
              </a:pPr>
              <a:t>‹#›</a:t>
            </a:fld>
            <a:r>
              <a:rPr lang="en-US" dirty="0"/>
              <a:t> </a:t>
            </a: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D70BE06-6CF2-4825-A815-920C255BC6F5}" type="datetime1">
              <a:rPr lang="en-US" smtClean="0"/>
              <a:pPr>
                <a:defRPr/>
              </a:pPr>
              <a:t>08/10/2012</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05396273-6FE2-4005-83F0-2565FCAFA807}" type="slidenum">
              <a:rPr lang="en-US" i="1"/>
              <a:pPr>
                <a:defRPr/>
              </a:pPr>
              <a:t>‹#›</a:t>
            </a:fld>
            <a:r>
              <a:rPr lang="en-US" dirty="0"/>
              <a:t> </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4B581A2-2AA4-4988-9B1F-D6103FDB46C2}" type="datetime1">
              <a:rPr lang="en-US"/>
              <a:pPr>
                <a:defRPr/>
              </a:pPr>
              <a:t>08/10/2012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D3514DA-92BD-4389-84AA-4BD9E2072D8E}" type="slidenum">
              <a:rPr lang="en-US"/>
              <a:pPr>
                <a:defRPr/>
              </a:pPr>
              <a:t>‹#›</a:t>
            </a:fld>
            <a:endParaRPr lang="en-US" dirty="0"/>
          </a:p>
        </p:txBody>
      </p:sp>
    </p:spTree>
  </p:cSld>
  <p:clrMapOvr>
    <a:masterClrMapping/>
  </p:clrMapOvr>
  <p:transition spd="med">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CCF6B51-EB6D-43B0-9583-362992C435D2}" type="datetime1">
              <a:rPr lang="en-US" smtClean="0"/>
              <a:pPr>
                <a:defRPr/>
              </a:pPr>
              <a:t>08/10/2012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94C6E693-04E5-43E2-97A4-BF1967E110C5}" type="slidenum">
              <a:rPr lang="en-US" i="1"/>
              <a:pPr>
                <a:defRPr/>
              </a:pPr>
              <a:t>‹#›</a:t>
            </a:fld>
            <a:r>
              <a:rPr lang="en-US" dirty="0"/>
              <a:t> </a:t>
            </a: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30B3407-6878-45B3-ADDA-6BEC41DA4072}" type="datetime1">
              <a:rPr lang="en-US" smtClean="0"/>
              <a:pPr>
                <a:defRPr/>
              </a:pPr>
              <a:t>08/10/2012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FAB66FB8-8A14-49D0-B0C0-682C2BE5F09B}" type="slidenum">
              <a:rPr lang="en-US" i="1"/>
              <a:pPr>
                <a:defRPr/>
              </a:pPr>
              <a:t>‹#›</a:t>
            </a:fld>
            <a:r>
              <a:rPr lang="en-US" dirty="0"/>
              <a:t> </a:t>
            </a: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AA8DEEA-431B-46FE-9328-8D0AF3771E66}" type="datetime1">
              <a:rPr lang="en-US" smtClean="0"/>
              <a:pPr>
                <a:defRPr/>
              </a:pPr>
              <a:t>08/10/2012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8AF6001D-65AA-42F3-B2A6-3FCCC0B6E637}" type="slidenum">
              <a:rPr lang="en-US" i="1"/>
              <a:pPr>
                <a:defRPr/>
              </a:pPr>
              <a:t>‹#›</a:t>
            </a:fld>
            <a:r>
              <a:rPr lang="en-US" dirty="0"/>
              <a:t> </a:t>
            </a: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CF90CA3-5ED8-49EB-9E80-724B53446BB3}" type="datetime1">
              <a:rPr lang="en-US" smtClean="0"/>
              <a:pPr>
                <a:defRPr/>
              </a:pPr>
              <a:t>08/10/2012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6B948700-36E7-4DFF-801B-324D12F04A64}" type="slidenum">
              <a:rPr lang="en-US" i="1"/>
              <a:pPr>
                <a:defRPr/>
              </a:pPr>
              <a:t>‹#›</a:t>
            </a:fld>
            <a:r>
              <a:rPr lang="en-US" dirty="0"/>
              <a:t> </a:t>
            </a: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908175" y="274638"/>
            <a:ext cx="6778625" cy="741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r>
              <a:rPr lang="en-US" noProof="0" dirty="0" smtClean="0"/>
              <a:t>Click icon to add media</a:t>
            </a:r>
          </a:p>
        </p:txBody>
      </p:sp>
      <p:sp>
        <p:nvSpPr>
          <p:cNvPr id="5" name="Rectangle 4"/>
          <p:cNvSpPr>
            <a:spLocks noGrp="1" noChangeArrowheads="1"/>
          </p:cNvSpPr>
          <p:nvPr>
            <p:ph type="dt" sz="half" idx="10"/>
          </p:nvPr>
        </p:nvSpPr>
        <p:spPr>
          <a:ln/>
        </p:spPr>
        <p:txBody>
          <a:bodyPr/>
          <a:lstStyle>
            <a:lvl1pPr>
              <a:defRPr/>
            </a:lvl1pPr>
          </a:lstStyle>
          <a:p>
            <a:pPr>
              <a:defRPr/>
            </a:pPr>
            <a:fld id="{958CECAD-60FB-4303-BED4-4DB20D160FE8}" type="datetime1">
              <a:rPr lang="en-US" smtClean="0"/>
              <a:pPr>
                <a:defRPr/>
              </a:pPr>
              <a:t>08/10/2012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634BA0FF-CDCB-43A1-B8F7-047EC4502D31}" type="slidenum">
              <a:rPr lang="en-US" i="1"/>
              <a:pPr>
                <a:defRPr/>
              </a:pPr>
              <a:t>‹#›</a:t>
            </a:fld>
            <a:r>
              <a:rPr lang="en-US" dirty="0"/>
              <a:t> </a:t>
            </a: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028EDB-C295-4C54-AE9D-5A2233D30CD5}" type="datetimeFigureOut">
              <a:rPr lang="en-US" smtClean="0"/>
              <a:pPr/>
              <a:t>08/10/2012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A32960-4582-4C9F-9386-2D36E9376A2D}" type="slidenum">
              <a:rPr lang="en-US" smtClean="0"/>
              <a:pPr/>
              <a:t>‹#›</a:t>
            </a:fld>
            <a:endParaRPr lang="en-US" dirty="0"/>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028EDB-C295-4C54-AE9D-5A2233D30CD5}" type="datetimeFigureOut">
              <a:rPr lang="en-US" smtClean="0"/>
              <a:pPr/>
              <a:t>08/10/2012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A32960-4582-4C9F-9386-2D36E9376A2D}" type="slidenum">
              <a:rPr lang="en-US" smtClean="0"/>
              <a:pPr/>
              <a:t>‹#›</a:t>
            </a:fld>
            <a:endParaRPr lang="en-US" dirty="0"/>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028EDB-C295-4C54-AE9D-5A2233D30CD5}" type="datetimeFigureOut">
              <a:rPr lang="en-US" smtClean="0"/>
              <a:pPr/>
              <a:t>08/10/2012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A32960-4582-4C9F-9386-2D36E9376A2D}" type="slidenum">
              <a:rPr lang="en-US" smtClean="0"/>
              <a:pPr/>
              <a:t>‹#›</a:t>
            </a:fld>
            <a:endParaRPr lang="en-US" dirty="0"/>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028EDB-C295-4C54-AE9D-5A2233D30CD5}" type="datetimeFigureOut">
              <a:rPr lang="en-US" smtClean="0"/>
              <a:pPr/>
              <a:t>08/10/2012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A32960-4582-4C9F-9386-2D36E9376A2D}" type="slidenum">
              <a:rPr lang="en-US" smtClean="0"/>
              <a:pPr/>
              <a:t>‹#›</a:t>
            </a:fld>
            <a:endParaRPr lang="en-US" dirty="0"/>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028EDB-C295-4C54-AE9D-5A2233D30CD5}" type="datetimeFigureOut">
              <a:rPr lang="en-US" smtClean="0"/>
              <a:pPr/>
              <a:t>08/10/2012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2A32960-4582-4C9F-9386-2D36E9376A2D}"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D45E07B-7EAB-4101-908C-4401E69F78E7}" type="datetime1">
              <a:rPr lang="en-US"/>
              <a:pPr>
                <a:defRPr/>
              </a:pPr>
              <a:t>08/10/2012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287FB12-64A0-44B6-A703-77E257010F8C}" type="slidenum">
              <a:rPr lang="en-US"/>
              <a:pPr>
                <a:defRPr/>
              </a:pPr>
              <a:t>‹#›</a:t>
            </a:fld>
            <a:endParaRPr lang="en-US" dirty="0"/>
          </a:p>
        </p:txBody>
      </p:sp>
    </p:spTree>
  </p:cSld>
  <p:clrMapOvr>
    <a:masterClrMapping/>
  </p:clrMapOvr>
  <p:transition spd="med">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028EDB-C295-4C54-AE9D-5A2233D30CD5}" type="datetimeFigureOut">
              <a:rPr lang="en-US" smtClean="0"/>
              <a:pPr/>
              <a:t>08/10/2012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A32960-4582-4C9F-9386-2D36E9376A2D}" type="slidenum">
              <a:rPr lang="en-US" smtClean="0"/>
              <a:pPr/>
              <a:t>‹#›</a:t>
            </a:fld>
            <a:endParaRPr lang="en-US" dirty="0"/>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28EDB-C295-4C54-AE9D-5A2233D30CD5}" type="datetimeFigureOut">
              <a:rPr lang="en-US" smtClean="0"/>
              <a:pPr/>
              <a:t>08/10/2012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2A32960-4582-4C9F-9386-2D36E9376A2D}" type="slidenum">
              <a:rPr lang="en-US" smtClean="0"/>
              <a:pPr/>
              <a:t>‹#›</a:t>
            </a:fld>
            <a:endParaRPr lang="en-US" dirty="0"/>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028EDB-C295-4C54-AE9D-5A2233D30CD5}" type="datetimeFigureOut">
              <a:rPr lang="en-US" smtClean="0"/>
              <a:pPr/>
              <a:t>08/10/2012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A32960-4582-4C9F-9386-2D36E9376A2D}" type="slidenum">
              <a:rPr lang="en-US" smtClean="0"/>
              <a:pPr/>
              <a:t>‹#›</a:t>
            </a:fld>
            <a:endParaRPr lang="en-US" dirty="0"/>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028EDB-C295-4C54-AE9D-5A2233D30CD5}" type="datetimeFigureOut">
              <a:rPr lang="en-US" smtClean="0"/>
              <a:pPr/>
              <a:t>08/10/2012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A32960-4582-4C9F-9386-2D36E9376A2D}" type="slidenum">
              <a:rPr lang="en-US" smtClean="0"/>
              <a:pPr/>
              <a:t>‹#›</a:t>
            </a:fld>
            <a:endParaRPr lang="en-US" dirty="0"/>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028EDB-C295-4C54-AE9D-5A2233D30CD5}" type="datetimeFigureOut">
              <a:rPr lang="en-US" smtClean="0"/>
              <a:pPr/>
              <a:t>08/10/2012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A32960-4582-4C9F-9386-2D36E9376A2D}" type="slidenum">
              <a:rPr lang="en-US" smtClean="0"/>
              <a:pPr/>
              <a:t>‹#›</a:t>
            </a:fld>
            <a:endParaRPr lang="en-US" dirty="0"/>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028EDB-C295-4C54-AE9D-5A2233D30CD5}" type="datetimeFigureOut">
              <a:rPr lang="en-US" smtClean="0"/>
              <a:pPr/>
              <a:t>08/10/2012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A32960-4582-4C9F-9386-2D36E9376A2D}" type="slidenum">
              <a:rPr lang="en-US" smtClean="0"/>
              <a:pPr/>
              <a:t>‹#›</a:t>
            </a:fld>
            <a:endParaRPr lang="en-US" dirty="0"/>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A97AD9-A767-495A-AD76-DA051EDE3D38}" type="datetime1">
              <a:rPr lang="en-US" smtClean="0"/>
              <a:pPr/>
              <a:t>08/10/2012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5A5B9C-5217-4F87-B68B-59F9289491B5}" type="slidenum">
              <a:rPr lang="en-US" smtClean="0"/>
              <a:pPr/>
              <a:t>‹#›</a:t>
            </a:fld>
            <a:endParaRPr lang="en-US" dirty="0"/>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8F616B-7751-4F80-B0D7-C732AF150912}" type="datetime1">
              <a:rPr lang="en-US" smtClean="0"/>
              <a:pPr/>
              <a:t>08/10/2012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5A5B9C-5217-4F87-B68B-59F9289491B5}" type="slidenum">
              <a:rPr lang="en-US" smtClean="0"/>
              <a:pPr/>
              <a:t>‹#›</a:t>
            </a:fld>
            <a:endParaRPr lang="en-US" dirty="0"/>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8E24CC-675E-4A17-96A6-E883B8C3FAB5}" type="datetime1">
              <a:rPr lang="en-US" smtClean="0"/>
              <a:pPr/>
              <a:t>08/10/2012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r>
              <a:rPr lang="en-US" i="1" dirty="0" smtClean="0"/>
              <a:t>Slide </a:t>
            </a:r>
            <a:fld id="{6B5A5B9C-5217-4F87-B68B-59F9289491B5}" type="slidenum">
              <a:rPr lang="en-US" smtClean="0"/>
              <a:pPr/>
              <a:t>‹#›</a:t>
            </a:fld>
            <a:endParaRPr lang="en-US" dirty="0"/>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103F15-A011-44AE-9C0F-13991A2B7AD6}" type="datetime1">
              <a:rPr lang="en-US" smtClean="0"/>
              <a:pPr/>
              <a:t>08/10/2012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5A5B9C-5217-4F87-B68B-59F9289491B5}"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BA2AE68-669D-49F1-86A2-C1A65FBA7A99}" type="datetime1">
              <a:rPr lang="en-US"/>
              <a:pPr>
                <a:defRPr/>
              </a:pPr>
              <a:t>08/10/2012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F768C31-8763-413A-AC65-B1E43655EA57}" type="slidenum">
              <a:rPr lang="en-US"/>
              <a:pPr>
                <a:defRPr/>
              </a:pPr>
              <a:t>‹#›</a:t>
            </a:fld>
            <a:endParaRPr lang="en-US" dirty="0"/>
          </a:p>
        </p:txBody>
      </p:sp>
    </p:spTree>
  </p:cSld>
  <p:clrMapOvr>
    <a:masterClrMapping/>
  </p:clrMapOvr>
  <p:transition spd="med">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5D9454-2E28-431D-B2FF-883780CC8A99}" type="datetime1">
              <a:rPr lang="en-US" smtClean="0"/>
              <a:pPr/>
              <a:t>08/10/2012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5A5B9C-5217-4F87-B68B-59F9289491B5}" type="slidenum">
              <a:rPr lang="en-US" smtClean="0"/>
              <a:pPr/>
              <a:t>‹#›</a:t>
            </a:fld>
            <a:endParaRPr lang="en-US" dirty="0"/>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6C4059-95D3-40A6-A8F8-E2B0A69032B6}" type="datetime1">
              <a:rPr lang="en-US" smtClean="0"/>
              <a:pPr/>
              <a:t>08/10/2012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B5A5B9C-5217-4F87-B68B-59F9289491B5}" type="slidenum">
              <a:rPr lang="en-US" smtClean="0"/>
              <a:pPr/>
              <a:t>‹#›</a:t>
            </a:fld>
            <a:endParaRPr lang="en-US" dirty="0"/>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8FA82F-2CD2-4CB3-9B6B-FAE503300EB3}" type="datetime1">
              <a:rPr lang="en-US" smtClean="0"/>
              <a:pPr/>
              <a:t>08/10/2012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B5A5B9C-5217-4F87-B68B-59F9289491B5}" type="slidenum">
              <a:rPr lang="en-US" smtClean="0"/>
              <a:pPr/>
              <a:t>‹#›</a:t>
            </a:fld>
            <a:endParaRPr lang="en-US" dirty="0"/>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750341-A36B-42F1-9890-C4321999CC04}" type="datetime1">
              <a:rPr lang="en-US" smtClean="0"/>
              <a:pPr/>
              <a:t>08/10/2012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B5A5B9C-5217-4F87-B68B-59F9289491B5}" type="slidenum">
              <a:rPr lang="en-US" smtClean="0"/>
              <a:pPr/>
              <a:t>‹#›</a:t>
            </a:fld>
            <a:endParaRPr lang="en-US" dirty="0"/>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3F1A27-24C1-4B4F-BD96-F7BC7B141D5B}" type="datetime1">
              <a:rPr lang="en-US" smtClean="0"/>
              <a:pPr/>
              <a:t>08/10/2012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5A5B9C-5217-4F87-B68B-59F9289491B5}" type="slidenum">
              <a:rPr lang="en-US" smtClean="0"/>
              <a:pPr/>
              <a:t>‹#›</a:t>
            </a:fld>
            <a:endParaRPr lang="en-US" dirty="0"/>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4179AB-D5A1-45D9-9F82-390057D7D505}" type="datetime1">
              <a:rPr lang="en-US" smtClean="0"/>
              <a:pPr/>
              <a:t>08/10/2012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5A5B9C-5217-4F87-B68B-59F9289491B5}" type="slidenum">
              <a:rPr lang="en-US" smtClean="0"/>
              <a:pPr/>
              <a:t>‹#›</a:t>
            </a:fld>
            <a:endParaRPr lang="en-US" dirty="0"/>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CB1CCD-D177-479E-8865-D323F62D9144}" type="datetime1">
              <a:rPr lang="en-US" smtClean="0"/>
              <a:pPr/>
              <a:t>08/10/2012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5A5B9C-5217-4F87-B68B-59F9289491B5}" type="slidenum">
              <a:rPr lang="en-US" smtClean="0"/>
              <a:pPr/>
              <a:t>‹#›</a:t>
            </a:fld>
            <a:endParaRPr lang="en-US" dirty="0"/>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15BFCD-7556-49B1-B13D-6F7F6468C4C9}" type="datetime1">
              <a:rPr lang="en-US" smtClean="0"/>
              <a:pPr/>
              <a:t>08/10/2012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5A5B9C-5217-4F87-B68B-59F9289491B5}" type="slidenum">
              <a:rPr lang="en-US" smtClean="0"/>
              <a:pPr/>
              <a:t>‹#›</a:t>
            </a:fld>
            <a:endParaRPr lang="en-US" dirty="0"/>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C0693B-4D7A-46E1-BD4B-08B23CE2C866}" type="datetimeFigureOut">
              <a:rPr lang="en-US" smtClean="0"/>
              <a:pPr/>
              <a:t>08/10/2012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C95440-8054-477F-BD65-D35F16E7ABC1}" type="slidenum">
              <a:rPr lang="en-US" smtClean="0"/>
              <a:pPr/>
              <a:t>‹#›</a:t>
            </a:fld>
            <a:endParaRPr lang="en-US" dirty="0"/>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C0693B-4D7A-46E1-BD4B-08B23CE2C866}" type="datetimeFigureOut">
              <a:rPr lang="en-US" smtClean="0"/>
              <a:pPr/>
              <a:t>08/10/2012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C95440-8054-477F-BD65-D35F16E7ABC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33E8BC0-6301-4E81-B6CA-A05E78ED38AB}" type="datetime1">
              <a:rPr lang="en-US"/>
              <a:pPr>
                <a:defRPr/>
              </a:pPr>
              <a:t>08/10/2012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176C16-E57E-4A60-B629-B33CAD91E4B3}" type="slidenum">
              <a:rPr lang="en-US"/>
              <a:pPr>
                <a:defRPr/>
              </a:pPr>
              <a:t>‹#›</a:t>
            </a:fld>
            <a:endParaRPr lang="en-US" dirty="0"/>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225740C-F3D7-41D0-88B3-FAEAD23FE326}" type="datetime1">
              <a:rPr lang="en-US"/>
              <a:pPr>
                <a:defRPr/>
              </a:pPr>
              <a:t>08/10/2012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94D36438-3AAF-43A3-9BF1-7EF4BD5DF65A}" type="slidenum">
              <a:rPr lang="en-US"/>
              <a:pPr>
                <a:defRPr/>
              </a:pPr>
              <a:t>‹#›</a:t>
            </a:fld>
            <a:endParaRPr lang="en-US" dirty="0"/>
          </a:p>
        </p:txBody>
      </p:sp>
    </p:spTree>
  </p:cSld>
  <p:clrMapOvr>
    <a:masterClrMapping/>
  </p:clrMapOvr>
  <p:transition spd="med">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C0693B-4D7A-46E1-BD4B-08B23CE2C866}" type="datetimeFigureOut">
              <a:rPr lang="en-US" smtClean="0"/>
              <a:pPr/>
              <a:t>08/10/2012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C95440-8054-477F-BD65-D35F16E7ABC1}" type="slidenum">
              <a:rPr lang="en-US" smtClean="0"/>
              <a:pPr/>
              <a:t>‹#›</a:t>
            </a:fld>
            <a:endParaRPr lang="en-US" dirty="0"/>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C0693B-4D7A-46E1-BD4B-08B23CE2C866}" type="datetimeFigureOut">
              <a:rPr lang="en-US" smtClean="0"/>
              <a:pPr/>
              <a:t>08/10/2012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C95440-8054-477F-BD65-D35F16E7ABC1}" type="slidenum">
              <a:rPr lang="en-US" smtClean="0"/>
              <a:pPr/>
              <a:t>‹#›</a:t>
            </a:fld>
            <a:endParaRPr lang="en-US" dirty="0"/>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C0693B-4D7A-46E1-BD4B-08B23CE2C866}" type="datetimeFigureOut">
              <a:rPr lang="en-US" smtClean="0"/>
              <a:pPr/>
              <a:t>08/10/2012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4C95440-8054-477F-BD65-D35F16E7ABC1}" type="slidenum">
              <a:rPr lang="en-US" smtClean="0"/>
              <a:pPr/>
              <a:t>‹#›</a:t>
            </a:fld>
            <a:endParaRPr lang="en-US" dirty="0"/>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C0693B-4D7A-46E1-BD4B-08B23CE2C866}" type="datetimeFigureOut">
              <a:rPr lang="en-US" smtClean="0"/>
              <a:pPr/>
              <a:t>08/10/2012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4C95440-8054-477F-BD65-D35F16E7ABC1}" type="slidenum">
              <a:rPr lang="en-US" smtClean="0"/>
              <a:pPr/>
              <a:t>‹#›</a:t>
            </a:fld>
            <a:endParaRPr lang="en-US" dirty="0"/>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C0693B-4D7A-46E1-BD4B-08B23CE2C866}" type="datetimeFigureOut">
              <a:rPr lang="en-US" smtClean="0"/>
              <a:pPr/>
              <a:t>08/10/2012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4C95440-8054-477F-BD65-D35F16E7ABC1}" type="slidenum">
              <a:rPr lang="en-US" smtClean="0"/>
              <a:pPr/>
              <a:t>‹#›</a:t>
            </a:fld>
            <a:endParaRPr lang="en-US" dirty="0"/>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C0693B-4D7A-46E1-BD4B-08B23CE2C866}" type="datetimeFigureOut">
              <a:rPr lang="en-US" smtClean="0"/>
              <a:pPr/>
              <a:t>08/10/2012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C95440-8054-477F-BD65-D35F16E7ABC1}" type="slidenum">
              <a:rPr lang="en-US" smtClean="0"/>
              <a:pPr/>
              <a:t>‹#›</a:t>
            </a:fld>
            <a:endParaRPr lang="en-US" dirty="0"/>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C0693B-4D7A-46E1-BD4B-08B23CE2C866}" type="datetimeFigureOut">
              <a:rPr lang="en-US" smtClean="0"/>
              <a:pPr/>
              <a:t>08/10/2012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C95440-8054-477F-BD65-D35F16E7ABC1}" type="slidenum">
              <a:rPr lang="en-US" smtClean="0"/>
              <a:pPr/>
              <a:t>‹#›</a:t>
            </a:fld>
            <a:endParaRPr lang="en-US" dirty="0"/>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C0693B-4D7A-46E1-BD4B-08B23CE2C866}" type="datetimeFigureOut">
              <a:rPr lang="en-US" smtClean="0"/>
              <a:pPr/>
              <a:t>08/10/2012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C95440-8054-477F-BD65-D35F16E7ABC1}" type="slidenum">
              <a:rPr lang="en-US" smtClean="0"/>
              <a:pPr/>
              <a:t>‹#›</a:t>
            </a:fld>
            <a:endParaRPr lang="en-US" dirty="0"/>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C0693B-4D7A-46E1-BD4B-08B23CE2C866}" type="datetimeFigureOut">
              <a:rPr lang="en-US" smtClean="0"/>
              <a:pPr/>
              <a:t>08/10/2012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C95440-8054-477F-BD65-D35F16E7ABC1}" type="slidenum">
              <a:rPr lang="en-US" smtClean="0"/>
              <a:pPr/>
              <a:t>‹#›</a:t>
            </a:fld>
            <a:endParaRPr lang="en-US" dirty="0"/>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C0693B-4D7A-46E1-BD4B-08B23CE2C866}" type="datetimeFigureOut">
              <a:rPr lang="en-US" smtClean="0"/>
              <a:pPr/>
              <a:t>08/10/2012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4C95440-8054-477F-BD65-D35F16E7ABC1}"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AB24E79-7956-4D64-9C1C-28FA22595F45}" type="datetime1">
              <a:rPr lang="en-US"/>
              <a:pPr>
                <a:defRPr/>
              </a:pPr>
              <a:t>08/10/2012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E9AD2B6-A13C-4FCE-A01D-BC471EC2B692}" type="slidenum">
              <a:rPr lang="en-US"/>
              <a:pPr>
                <a:defRPr/>
              </a:pPr>
              <a:t>‹#›</a:t>
            </a:fld>
            <a:endParaRPr lang="en-US" dirty="0"/>
          </a:p>
        </p:txBody>
      </p:sp>
    </p:spTree>
  </p:cSld>
  <p:clrMapOvr>
    <a:masterClrMapping/>
  </p:clrMapOvr>
  <p:transition spd="med">
    <p:fade/>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D30D2A-1B98-44D0-807C-9C9BB3757101}" type="datetimeFigureOut">
              <a:rPr lang="en-US" smtClean="0"/>
              <a:pPr/>
              <a:t>08/10/2012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746154-4E33-4A16-BE64-32EAF908C7B9}" type="slidenum">
              <a:rPr lang="en-US" smtClean="0"/>
              <a:pPr/>
              <a:t>‹#›</a:t>
            </a:fld>
            <a:endParaRPr lang="en-US" dirty="0"/>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D30D2A-1B98-44D0-807C-9C9BB3757101}" type="datetimeFigureOut">
              <a:rPr lang="en-US" smtClean="0"/>
              <a:pPr/>
              <a:t>08/10/2012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746154-4E33-4A16-BE64-32EAF908C7B9}" type="slidenum">
              <a:rPr lang="en-US" smtClean="0"/>
              <a:pPr/>
              <a:t>‹#›</a:t>
            </a:fld>
            <a:endParaRPr lang="en-US" dirty="0"/>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D30D2A-1B98-44D0-807C-9C9BB3757101}" type="datetimeFigureOut">
              <a:rPr lang="en-US" smtClean="0"/>
              <a:pPr/>
              <a:t>08/10/2012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746154-4E33-4A16-BE64-32EAF908C7B9}" type="slidenum">
              <a:rPr lang="en-US" smtClean="0"/>
              <a:pPr/>
              <a:t>‹#›</a:t>
            </a:fld>
            <a:endParaRPr lang="en-US" dirty="0"/>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D30D2A-1B98-44D0-807C-9C9BB3757101}" type="datetimeFigureOut">
              <a:rPr lang="en-US" smtClean="0"/>
              <a:pPr/>
              <a:t>08/10/2012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746154-4E33-4A16-BE64-32EAF908C7B9}" type="slidenum">
              <a:rPr lang="en-US" smtClean="0"/>
              <a:pPr/>
              <a:t>‹#›</a:t>
            </a:fld>
            <a:endParaRPr lang="en-US" dirty="0"/>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D30D2A-1B98-44D0-807C-9C9BB3757101}" type="datetimeFigureOut">
              <a:rPr lang="en-US" smtClean="0"/>
              <a:pPr/>
              <a:t>08/10/2012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7746154-4E33-4A16-BE64-32EAF908C7B9}" type="slidenum">
              <a:rPr lang="en-US" smtClean="0"/>
              <a:pPr/>
              <a:t>‹#›</a:t>
            </a:fld>
            <a:endParaRPr lang="en-US" dirty="0"/>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D30D2A-1B98-44D0-807C-9C9BB3757101}" type="datetimeFigureOut">
              <a:rPr lang="en-US" smtClean="0"/>
              <a:pPr/>
              <a:t>08/10/2012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7746154-4E33-4A16-BE64-32EAF908C7B9}" type="slidenum">
              <a:rPr lang="en-US" smtClean="0"/>
              <a:pPr/>
              <a:t>‹#›</a:t>
            </a:fld>
            <a:endParaRPr lang="en-US" dirty="0"/>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D30D2A-1B98-44D0-807C-9C9BB3757101}" type="datetimeFigureOut">
              <a:rPr lang="en-US" smtClean="0"/>
              <a:pPr/>
              <a:t>08/10/2012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7746154-4E33-4A16-BE64-32EAF908C7B9}" type="slidenum">
              <a:rPr lang="en-US" smtClean="0"/>
              <a:pPr/>
              <a:t>‹#›</a:t>
            </a:fld>
            <a:endParaRPr lang="en-US" dirty="0"/>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D30D2A-1B98-44D0-807C-9C9BB3757101}" type="datetimeFigureOut">
              <a:rPr lang="en-US" smtClean="0"/>
              <a:pPr/>
              <a:t>08/10/2012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746154-4E33-4A16-BE64-32EAF908C7B9}" type="slidenum">
              <a:rPr lang="en-US" smtClean="0"/>
              <a:pPr/>
              <a:t>‹#›</a:t>
            </a:fld>
            <a:endParaRPr lang="en-US" dirty="0"/>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D30D2A-1B98-44D0-807C-9C9BB3757101}" type="datetimeFigureOut">
              <a:rPr lang="en-US" smtClean="0"/>
              <a:pPr/>
              <a:t>08/10/2012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746154-4E33-4A16-BE64-32EAF908C7B9}" type="slidenum">
              <a:rPr lang="en-US" smtClean="0"/>
              <a:pPr/>
              <a:t>‹#›</a:t>
            </a:fld>
            <a:endParaRPr lang="en-US" dirty="0"/>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D30D2A-1B98-44D0-807C-9C9BB3757101}" type="datetimeFigureOut">
              <a:rPr lang="en-US" smtClean="0"/>
              <a:pPr/>
              <a:t>08/10/2012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746154-4E33-4A16-BE64-32EAF908C7B9}"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06182B7-3F11-45A3-927B-F93F71725FA7}" type="datetime1">
              <a:rPr lang="en-US"/>
              <a:pPr>
                <a:defRPr/>
              </a:pPr>
              <a:t>08/10/2012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F36D308-2E3A-4CA6-B497-F11A490ECC68}" type="slidenum">
              <a:rPr lang="en-US"/>
              <a:pPr>
                <a:defRPr/>
              </a:pPr>
              <a:t>‹#›</a:t>
            </a:fld>
            <a:endParaRPr lang="en-US" dirty="0"/>
          </a:p>
        </p:txBody>
      </p:sp>
    </p:spTree>
  </p:cSld>
  <p:clrMapOvr>
    <a:masterClrMapping/>
  </p:clrMapOvr>
  <p:transition spd="med">
    <p:fade/>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D30D2A-1B98-44D0-807C-9C9BB3757101}" type="datetimeFigureOut">
              <a:rPr lang="en-US" smtClean="0"/>
              <a:pPr/>
              <a:t>08/10/2012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746154-4E33-4A16-BE64-32EAF908C7B9}" type="slidenum">
              <a:rPr lang="en-US" smtClean="0"/>
              <a:pPr/>
              <a:t>‹#›</a:t>
            </a:fld>
            <a:endParaRPr lang="en-US" dirty="0"/>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8495D9-3555-429B-95BD-7CA90A21FFF5}" type="datetime1">
              <a:rPr lang="en-US" smtClean="0"/>
              <a:pPr/>
              <a:t>08/10/2012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FECC63-0478-4B6F-BD8A-DBD8BEAF44CE}" type="slidenum">
              <a:rPr lang="en-US" smtClean="0"/>
              <a:pPr/>
              <a:t>‹#›</a:t>
            </a:fld>
            <a:endParaRPr lang="en-US" dirty="0"/>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9C3356-26D4-4ED9-B4EA-6A33C975BBDC}" type="datetime1">
              <a:rPr lang="en-US" smtClean="0"/>
              <a:pPr/>
              <a:t>08/10/2012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FECC63-0478-4B6F-BD8A-DBD8BEAF44CE}" type="slidenum">
              <a:rPr lang="en-US" smtClean="0"/>
              <a:pPr/>
              <a:t>‹#›</a:t>
            </a:fld>
            <a:endParaRPr lang="en-US" dirty="0"/>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4728B4-B4E3-4E07-B009-505F7ED2FF6E}" type="datetime1">
              <a:rPr lang="en-US" smtClean="0"/>
              <a:pPr/>
              <a:t>08/10/2012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FECC63-0478-4B6F-BD8A-DBD8BEAF44CE}" type="slidenum">
              <a:rPr lang="en-US" smtClean="0"/>
              <a:pPr/>
              <a:t>‹#›</a:t>
            </a:fld>
            <a:endParaRPr lang="en-US" dirty="0"/>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D8CA88-5F8B-47B9-B425-FD7C39160812}" type="datetime1">
              <a:rPr lang="en-US" smtClean="0"/>
              <a:pPr/>
              <a:t>08/10/2012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FECC63-0478-4B6F-BD8A-DBD8BEAF44CE}" type="slidenum">
              <a:rPr lang="en-US" smtClean="0"/>
              <a:pPr/>
              <a:t>‹#›</a:t>
            </a:fld>
            <a:endParaRPr lang="en-US" dirty="0"/>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EA9A6B-9B3C-4435-AE49-4B0910C41E25}" type="datetime1">
              <a:rPr lang="en-US" smtClean="0"/>
              <a:pPr/>
              <a:t>08/10/2012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FECC63-0478-4B6F-BD8A-DBD8BEAF44CE}" type="slidenum">
              <a:rPr lang="en-US" smtClean="0"/>
              <a:pPr/>
              <a:t>‹#›</a:t>
            </a:fld>
            <a:endParaRPr lang="en-US" dirty="0"/>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1A99AB-DEBA-460D-9160-72B5266954DB}" type="datetime1">
              <a:rPr lang="en-US" smtClean="0"/>
              <a:pPr/>
              <a:t>08/10/2012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FECC63-0478-4B6F-BD8A-DBD8BEAF44CE}" type="slidenum">
              <a:rPr lang="en-US" smtClean="0"/>
              <a:pPr/>
              <a:t>‹#›</a:t>
            </a:fld>
            <a:endParaRPr lang="en-US" dirty="0"/>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3DC7CF-4349-4E83-8EC5-5E360E90EEF6}" type="datetime1">
              <a:rPr lang="en-US" smtClean="0"/>
              <a:pPr/>
              <a:t>08/10/2012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FECC63-0478-4B6F-BD8A-DBD8BEAF44CE}" type="slidenum">
              <a:rPr lang="en-US" smtClean="0"/>
              <a:pPr/>
              <a:t>‹#›</a:t>
            </a:fld>
            <a:endParaRPr lang="en-US" dirty="0"/>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E7D865-D1C1-4F83-BE5D-462535ADCE57}" type="datetime1">
              <a:rPr lang="en-US" smtClean="0"/>
              <a:pPr/>
              <a:t>08/10/2012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FECC63-0478-4B6F-BD8A-DBD8BEAF44CE}" type="slidenum">
              <a:rPr lang="en-US" smtClean="0"/>
              <a:pPr/>
              <a:t>‹#›</a:t>
            </a:fld>
            <a:endParaRPr lang="en-US" dirty="0"/>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E1C181-00D3-42D2-B95F-C91A96D41FCA}" type="datetime1">
              <a:rPr lang="en-US" smtClean="0"/>
              <a:pPr/>
              <a:t>08/10/2012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FECC63-0478-4B6F-BD8A-DBD8BEAF44CE}"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964E5A-B8C5-4EFA-A75D-7C954A9F97BC}" type="datetime1">
              <a:rPr lang="en-US"/>
              <a:pPr>
                <a:defRPr/>
              </a:pPr>
              <a:t>08/10/2012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9789B85-8F0A-4974-B6AA-3CA1BC73DAA5}" type="slidenum">
              <a:rPr lang="en-US"/>
              <a:pPr>
                <a:defRPr/>
              </a:pPr>
              <a:t>‹#›</a:t>
            </a:fld>
            <a:endParaRPr lang="en-US" dirty="0"/>
          </a:p>
        </p:txBody>
      </p:sp>
    </p:spTree>
  </p:cSld>
  <p:clrMapOvr>
    <a:masterClrMapping/>
  </p:clrMapOvr>
  <p:transition spd="med">
    <p:fade/>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CA3357-4FDA-45B8-8A59-8E1A10145CFF}" type="datetime1">
              <a:rPr lang="en-US" smtClean="0"/>
              <a:pPr/>
              <a:t>08/10/2012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FECC63-0478-4B6F-BD8A-DBD8BEAF44CE}" type="slidenum">
              <a:rPr lang="en-US" smtClean="0"/>
              <a:pPr/>
              <a:t>‹#›</a:t>
            </a:fld>
            <a:endParaRPr lang="en-US" dirty="0"/>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FB2CCF-56FB-4087-B669-83BB119CEE82}" type="datetime1">
              <a:rPr lang="en-US" smtClean="0"/>
              <a:pPr/>
              <a:t>08/10/2012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FECC63-0478-4B6F-BD8A-DBD8BEAF44CE}" type="slidenum">
              <a:rPr lang="en-US" smtClean="0"/>
              <a:pPr/>
              <a:t>‹#›</a:t>
            </a:fld>
            <a:endParaRPr lang="en-US" dirty="0"/>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B8588A-A964-4E98-AE39-F62DBF57334A}" type="datetime1">
              <a:rPr lang="en-US" smtClean="0"/>
              <a:pPr/>
              <a:t>08/10/2012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FECC63-0478-4B6F-BD8A-DBD8BEAF44CE}" type="slidenum">
              <a:rPr lang="en-US" smtClean="0"/>
              <a:pPr/>
              <a:t>‹#›</a:t>
            </a:fld>
            <a:endParaRPr lang="en-US" dirty="0"/>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908175" y="274638"/>
            <a:ext cx="6778625" cy="741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r>
              <a:rPr lang="en-US" noProof="0" dirty="0" smtClean="0"/>
              <a:t>Click icon to add media</a:t>
            </a:r>
          </a:p>
        </p:txBody>
      </p:sp>
      <p:sp>
        <p:nvSpPr>
          <p:cNvPr id="5" name="Rectangle 4"/>
          <p:cNvSpPr>
            <a:spLocks noGrp="1" noChangeArrowheads="1"/>
          </p:cNvSpPr>
          <p:nvPr>
            <p:ph type="dt" sz="half" idx="10"/>
          </p:nvPr>
        </p:nvSpPr>
        <p:spPr>
          <a:ln/>
        </p:spPr>
        <p:txBody>
          <a:bodyPr/>
          <a:lstStyle>
            <a:lvl1pPr>
              <a:defRPr/>
            </a:lvl1pPr>
          </a:lstStyle>
          <a:p>
            <a:pPr>
              <a:defRPr/>
            </a:pPr>
            <a:fld id="{DC6159C3-12B5-4646-8FE2-E54B84B92E55}" type="datetime1">
              <a:rPr lang="en-US" smtClean="0"/>
              <a:pPr>
                <a:defRPr/>
              </a:pPr>
              <a:t>08/10/2012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634BA0FF-CDCB-43A1-B8F7-047EC4502D31}" type="slidenum">
              <a:rPr lang="en-US" i="1"/>
              <a:pPr>
                <a:defRPr/>
              </a:pPr>
              <a:t>‹#›</a:t>
            </a:fld>
            <a:r>
              <a:rPr lang="en-US" dirty="0"/>
              <a:t> </a:t>
            </a:r>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44CE4E2A-1F73-4FC9-AB6F-1F2A41571ED5}" type="datetime1">
              <a:rPr lang="en-US" smtClean="0"/>
              <a:pPr/>
              <a:t>08/10/2012</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8BFECC63-0478-4B6F-BD8A-DBD8BEAF44CE}" type="slidenum">
              <a:rPr lang="en-US" smtClean="0"/>
              <a:pPr/>
              <a:t>‹#›</a:t>
            </a:fld>
            <a:endParaRPr lang="en-US" dirty="0"/>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8FBC8EC2-A9E8-4180-BE31-EA7B6C018B34}" type="datetime1">
              <a:rPr lang="en-US" smtClean="0"/>
              <a:pPr/>
              <a:t>08/10/2012</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8BFECC63-0478-4B6F-BD8A-DBD8BEAF44CE}" type="slidenum">
              <a:rPr lang="en-US" smtClean="0"/>
              <a:pPr/>
              <a:t>‹#›</a:t>
            </a:fld>
            <a:endParaRPr lang="en-US" dirty="0"/>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487AA338-5F63-4005-9D25-79AF826C3D7C}" type="datetime1">
              <a:rPr lang="en-US" smtClean="0"/>
              <a:pPr/>
              <a:t>08/10/2012</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8BFECC63-0478-4B6F-BD8A-DBD8BEAF44CE}" type="slidenum">
              <a:rPr lang="en-US" smtClean="0"/>
              <a:pPr/>
              <a:t>‹#›</a:t>
            </a:fld>
            <a:endParaRPr lang="en-US" dirty="0"/>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1FB30A58-93D1-4113-84C0-DE29CBD4846D}" type="datetime1">
              <a:rPr lang="en-US" smtClean="0"/>
              <a:pPr/>
              <a:t>08/10/2012</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8BFECC63-0478-4B6F-BD8A-DBD8BEAF44CE}" type="slidenum">
              <a:rPr lang="en-US" smtClean="0"/>
              <a:pPr/>
              <a:t>‹#›</a:t>
            </a:fld>
            <a:endParaRPr lang="en-US" dirty="0"/>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E24ADEC5-874E-41DB-8186-9725982AA6AF}" type="datetime1">
              <a:rPr lang="en-US" smtClean="0"/>
              <a:pPr/>
              <a:t>08/10/2012</a:t>
            </a:fld>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8BFECC63-0478-4B6F-BD8A-DBD8BEAF44CE}" type="slidenum">
              <a:rPr lang="en-US" smtClean="0"/>
              <a:pPr/>
              <a:t>‹#›</a:t>
            </a:fld>
            <a:endParaRPr lang="en-US" dirty="0"/>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CB6CEC1C-2752-4B68-B1E3-2201652BD2CA}" type="datetime1">
              <a:rPr lang="en-US" smtClean="0"/>
              <a:pPr/>
              <a:t>08/10/2012</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8BFECC63-0478-4B6F-BD8A-DBD8BEAF44CE}"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D65FAD-8463-47E3-BEB0-2C48A90C7186}" type="datetime1">
              <a:rPr lang="en-US"/>
              <a:pPr>
                <a:defRPr/>
              </a:pPr>
              <a:t>08/10/2012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6CEA888-6F53-4E31-B45E-4A13E6CA1E01}" type="slidenum">
              <a:rPr lang="en-US"/>
              <a:pPr>
                <a:defRPr/>
              </a:pPr>
              <a:t>‹#›</a:t>
            </a:fld>
            <a:endParaRPr lang="en-US" dirty="0"/>
          </a:p>
        </p:txBody>
      </p:sp>
    </p:spTree>
  </p:cSld>
  <p:clrMapOvr>
    <a:masterClrMapping/>
  </p:clrMapOvr>
  <p:transition spd="med">
    <p:fade/>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30CFAB7A-FA56-468D-8427-38CB8B9CDFA1}" type="datetime1">
              <a:rPr lang="en-US" smtClean="0"/>
              <a:pPr/>
              <a:t>08/10/2012</a:t>
            </a:fld>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8BFECC63-0478-4B6F-BD8A-DBD8BEAF44CE}" type="slidenum">
              <a:rPr lang="en-US" smtClean="0"/>
              <a:pPr/>
              <a:t>‹#›</a:t>
            </a:fld>
            <a:endParaRPr lang="en-US" dirty="0"/>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6031159-0079-4A24-A0AD-D264CE03EC39}" type="datetime1">
              <a:rPr lang="en-US" smtClean="0"/>
              <a:pPr/>
              <a:t>08/10/2012</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8BFECC63-0478-4B6F-BD8A-DBD8BEAF44CE}" type="slidenum">
              <a:rPr lang="en-US" smtClean="0"/>
              <a:pPr/>
              <a:t>‹#›</a:t>
            </a:fld>
            <a:endParaRPr lang="en-US" dirty="0"/>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4DF4A4A-4792-4244-80E0-AF408DACD72B}" type="datetime1">
              <a:rPr lang="en-US" smtClean="0"/>
              <a:pPr/>
              <a:t>08/10/2012</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8BFECC63-0478-4B6F-BD8A-DBD8BEAF44CE}" type="slidenum">
              <a:rPr lang="en-US" smtClean="0"/>
              <a:pPr/>
              <a:t>‹#›</a:t>
            </a:fld>
            <a:endParaRPr lang="en-US" dirty="0"/>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43BE532D-BCCD-4238-AEF8-5B561391506F}" type="datetime1">
              <a:rPr lang="en-US" smtClean="0"/>
              <a:pPr/>
              <a:t>08/10/2012</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8BFECC63-0478-4B6F-BD8A-DBD8BEAF44CE}" type="slidenum">
              <a:rPr lang="en-US" smtClean="0"/>
              <a:pPr/>
              <a:t>‹#›</a:t>
            </a:fld>
            <a:endParaRPr lang="en-US" dirty="0"/>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20F78099-1B29-4355-AC5B-CED1B8F91B17}" type="datetime1">
              <a:rPr lang="en-US" smtClean="0"/>
              <a:pPr/>
              <a:t>08/10/2012</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8BFECC63-0478-4B6F-BD8A-DBD8BEAF44CE}" type="slidenum">
              <a:rPr lang="en-US" smtClean="0"/>
              <a:pPr/>
              <a:t>‹#›</a:t>
            </a:fld>
            <a:endParaRPr lang="en-US" dirty="0"/>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908175" y="274638"/>
            <a:ext cx="6778625" cy="741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r>
              <a:rPr lang="en-US" noProof="0" dirty="0" smtClean="0"/>
              <a:t>Click icon to add media</a:t>
            </a:r>
          </a:p>
        </p:txBody>
      </p:sp>
      <p:sp>
        <p:nvSpPr>
          <p:cNvPr id="5" name="Rectangle 4"/>
          <p:cNvSpPr>
            <a:spLocks noGrp="1" noChangeArrowheads="1"/>
          </p:cNvSpPr>
          <p:nvPr>
            <p:ph type="dt" sz="half" idx="10"/>
          </p:nvPr>
        </p:nvSpPr>
        <p:spPr>
          <a:ln/>
        </p:spPr>
        <p:txBody>
          <a:bodyPr/>
          <a:lstStyle>
            <a:lvl1pPr>
              <a:defRPr/>
            </a:lvl1pPr>
          </a:lstStyle>
          <a:p>
            <a:pPr>
              <a:defRPr/>
            </a:pPr>
            <a:fld id="{665B480E-731F-4190-B4F5-423A5815F1E7}" type="datetime1">
              <a:rPr lang="en-US" smtClean="0"/>
              <a:pPr>
                <a:defRPr/>
              </a:pPr>
              <a:t>08/10/2012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634BA0FF-CDCB-43A1-B8F7-047EC4502D31}" type="slidenum">
              <a:rPr lang="en-US" i="1"/>
              <a:pPr>
                <a:defRPr/>
              </a:pPr>
              <a:t>‹#›</a:t>
            </a:fld>
            <a:r>
              <a:rPr lang="en-US" dirty="0"/>
              <a:t> </a:t>
            </a:r>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46038"/>
          </a:xfrm>
          <a:solidFill>
            <a:schemeClr val="accent6"/>
          </a:solidFill>
          <a:ln>
            <a:solidFill>
              <a:schemeClr val="accent1"/>
            </a:solidFill>
          </a:ln>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AD6353BE-B24A-4E5C-BCD1-C20D3FB1EEB4}" type="datetime1">
              <a:rPr lang="en-US" smtClean="0"/>
              <a:pPr>
                <a:defRPr/>
              </a:pPr>
              <a:t>08/10/2012</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r>
              <a:rPr lang="en-US" dirty="0" smtClean="0"/>
              <a:t> </a:t>
            </a:r>
            <a:r>
              <a:rPr lang="en-US" i="1" dirty="0" smtClean="0"/>
              <a:t>Slide </a:t>
            </a:r>
            <a:fld id="{DA2CD601-1175-44DF-A3AC-FF4BFC0641B9}" type="slidenum">
              <a:rPr lang="en-US" i="1" smtClean="0"/>
              <a:pPr>
                <a:defRPr/>
              </a:pPr>
              <a:t>‹#›</a:t>
            </a:fld>
            <a:r>
              <a:rPr lang="en-US" dirty="0" smtClean="0"/>
              <a:t> </a:t>
            </a:r>
            <a:endParaRPr lang="en-US" dirty="0"/>
          </a:p>
        </p:txBody>
      </p:sp>
      <p:pic>
        <p:nvPicPr>
          <p:cNvPr id="1026" name="Picture 2"/>
          <p:cNvPicPr>
            <a:picLocks noChangeAspect="1" noChangeArrowheads="1"/>
          </p:cNvPicPr>
          <p:nvPr userDrawn="1"/>
        </p:nvPicPr>
        <p:blipFill>
          <a:blip r:embed="rId2" cstate="print"/>
          <a:srcRect/>
          <a:stretch>
            <a:fillRect/>
          </a:stretch>
        </p:blipFill>
        <p:spPr bwMode="auto">
          <a:xfrm>
            <a:off x="0" y="6096000"/>
            <a:ext cx="3619504" cy="762000"/>
          </a:xfrm>
          <a:prstGeom prst="rect">
            <a:avLst/>
          </a:prstGeom>
          <a:noFill/>
          <a:ln w="9525">
            <a:noFill/>
            <a:miter lim="800000"/>
            <a:headEnd/>
            <a:tailEnd/>
          </a:ln>
          <a:effectLst/>
        </p:spPr>
      </p:pic>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D68681-9EA5-402F-A06A-42F18808B086}" type="datetime1">
              <a:rPr lang="en-US" smtClean="0"/>
              <a:pPr/>
              <a:t>08/10/2012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8CE132-D533-4A1A-9BE1-B5F823105FD3}" type="slidenum">
              <a:rPr lang="en-US" smtClean="0"/>
              <a:pPr/>
              <a:t>‹#›</a:t>
            </a:fld>
            <a:endParaRPr lang="en-US" dirty="0"/>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8EA565-D180-4B43-83F8-F87F085516B4}" type="datetime1">
              <a:rPr lang="en-US" smtClean="0"/>
              <a:pPr/>
              <a:t>08/10/2012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8CE132-D533-4A1A-9BE1-B5F823105FD3}" type="slidenum">
              <a:rPr lang="en-US" smtClean="0"/>
              <a:pPr/>
              <a:t>‹#›</a:t>
            </a:fld>
            <a:endParaRPr lang="en-US" dirty="0"/>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1FA6B7-1AF0-4BF3-8D2B-0A3EAA669908}" type="datetime1">
              <a:rPr lang="en-US" smtClean="0"/>
              <a:pPr/>
              <a:t>08/10/2012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8CE132-D533-4A1A-9BE1-B5F823105FD3}"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908175" y="274638"/>
            <a:ext cx="6778625" cy="741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rtlCol="0">
            <a:normAutofit/>
          </a:bodyPr>
          <a:lstStyle/>
          <a:p>
            <a:pPr lvl="0"/>
            <a:r>
              <a:rPr lang="en-US" noProof="0" dirty="0" smtClean="0"/>
              <a:t>Click icon to add media</a:t>
            </a:r>
          </a:p>
        </p:txBody>
      </p:sp>
      <p:sp>
        <p:nvSpPr>
          <p:cNvPr id="5" name="Rectangle 4"/>
          <p:cNvSpPr>
            <a:spLocks noGrp="1" noChangeArrowheads="1"/>
          </p:cNvSpPr>
          <p:nvPr>
            <p:ph type="dt" sz="half" idx="10"/>
          </p:nvPr>
        </p:nvSpPr>
        <p:spPr/>
        <p:txBody>
          <a:bodyPr/>
          <a:lstStyle>
            <a:lvl1pPr>
              <a:defRPr smtClean="0"/>
            </a:lvl1pPr>
          </a:lstStyle>
          <a:p>
            <a:pPr>
              <a:defRPr/>
            </a:pPr>
            <a:fld id="{7E82E393-5C47-48F8-84C6-C7713C17DDD8}" type="datetime1">
              <a:rPr lang="en-US"/>
              <a:pPr>
                <a:defRPr/>
              </a:pPr>
              <a:t>08/10/2012</a:t>
            </a:fld>
            <a:endParaRPr lang="en-US" dirty="0"/>
          </a:p>
        </p:txBody>
      </p:sp>
      <p:sp>
        <p:nvSpPr>
          <p:cNvPr id="6" name="Rectangle 5"/>
          <p:cNvSpPr>
            <a:spLocks noGrp="1" noChangeArrowheads="1"/>
          </p:cNvSpPr>
          <p:nvPr>
            <p:ph type="ftr" sz="quarter" idx="11"/>
          </p:nvPr>
        </p:nvSpPr>
        <p:spPr/>
        <p:txBody>
          <a:bodyPr/>
          <a:lstStyle>
            <a:lvl1pPr>
              <a:defRPr dirty="0"/>
            </a:lvl1pPr>
          </a:lstStyle>
          <a:p>
            <a:pPr>
              <a:defRPr/>
            </a:pPr>
            <a:endParaRPr lang="en-US" dirty="0"/>
          </a:p>
        </p:txBody>
      </p:sp>
      <p:sp>
        <p:nvSpPr>
          <p:cNvPr id="7" name="Rectangle 6"/>
          <p:cNvSpPr>
            <a:spLocks noGrp="1" noChangeArrowheads="1"/>
          </p:cNvSpPr>
          <p:nvPr>
            <p:ph type="sldNum" sz="quarter" idx="12"/>
          </p:nvPr>
        </p:nvSpPr>
        <p:spPr/>
        <p:txBody>
          <a:bodyPr/>
          <a:lstStyle>
            <a:lvl1pPr>
              <a:defRPr dirty="0"/>
            </a:lvl1pPr>
          </a:lstStyle>
          <a:p>
            <a:pPr>
              <a:defRPr/>
            </a:pPr>
            <a:r>
              <a:rPr lang="en-US" dirty="0"/>
              <a:t> </a:t>
            </a:r>
            <a:r>
              <a:rPr lang="en-US" i="1" dirty="0"/>
              <a:t>Slide </a:t>
            </a:r>
            <a:fld id="{80D5D18D-9219-4BFA-8607-F2791CCFF899}" type="slidenum">
              <a:rPr lang="en-US" i="1"/>
              <a:pPr>
                <a:defRPr/>
              </a:pPr>
              <a:t>‹#›</a:t>
            </a:fld>
            <a:r>
              <a:rPr lang="en-US" dirty="0"/>
              <a:t> </a:t>
            </a:r>
          </a:p>
        </p:txBody>
      </p:sp>
    </p:spTree>
  </p:cSld>
  <p:clrMapOvr>
    <a:masterClrMapping/>
  </p:clrMapOvr>
  <p:transition spd="med">
    <p:fade/>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B8FC3A-B70A-4551-B6D5-245F7F699035}" type="datetime1">
              <a:rPr lang="en-US" smtClean="0"/>
              <a:pPr/>
              <a:t>08/10/2012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8CE132-D533-4A1A-9BE1-B5F823105FD3}" type="slidenum">
              <a:rPr lang="en-US" smtClean="0"/>
              <a:pPr/>
              <a:t>‹#›</a:t>
            </a:fld>
            <a:endParaRPr lang="en-US" dirty="0"/>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EA01F7-BD90-4C51-81CB-5ED7B3D0176F}" type="datetime1">
              <a:rPr lang="en-US" smtClean="0"/>
              <a:pPr/>
              <a:t>08/10/2012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08CE132-D533-4A1A-9BE1-B5F823105FD3}" type="slidenum">
              <a:rPr lang="en-US" smtClean="0"/>
              <a:pPr/>
              <a:t>‹#›</a:t>
            </a:fld>
            <a:endParaRPr lang="en-US" dirty="0"/>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F61DFE-33FF-4D59-9C13-C16F220341F6}" type="datetime1">
              <a:rPr lang="en-US" smtClean="0"/>
              <a:pPr/>
              <a:t>08/10/2012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08CE132-D533-4A1A-9BE1-B5F823105FD3}" type="slidenum">
              <a:rPr lang="en-US" smtClean="0"/>
              <a:pPr/>
              <a:t>‹#›</a:t>
            </a:fld>
            <a:endParaRPr lang="en-US" dirty="0"/>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2F7A42-FC08-41D2-91C1-BED8AD2A9F0C}" type="datetime1">
              <a:rPr lang="en-US" smtClean="0"/>
              <a:pPr/>
              <a:t>08/10/2012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08CE132-D533-4A1A-9BE1-B5F823105FD3}" type="slidenum">
              <a:rPr lang="en-US" smtClean="0"/>
              <a:pPr/>
              <a:t>‹#›</a:t>
            </a:fld>
            <a:endParaRPr lang="en-US" dirty="0"/>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3E86DD-17A8-411D-9279-216388489BF1}" type="datetime1">
              <a:rPr lang="en-US" smtClean="0"/>
              <a:pPr/>
              <a:t>08/10/2012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8CE132-D533-4A1A-9BE1-B5F823105FD3}" type="slidenum">
              <a:rPr lang="en-US" smtClean="0"/>
              <a:pPr/>
              <a:t>‹#›</a:t>
            </a:fld>
            <a:endParaRPr lang="en-US" dirty="0"/>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47C0C-EA16-4912-987B-EF53468589A6}" type="datetime1">
              <a:rPr lang="en-US" smtClean="0"/>
              <a:pPr/>
              <a:t>08/10/2012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8CE132-D533-4A1A-9BE1-B5F823105FD3}" type="slidenum">
              <a:rPr lang="en-US" smtClean="0"/>
              <a:pPr/>
              <a:t>‹#›</a:t>
            </a:fld>
            <a:endParaRPr lang="en-US" dirty="0"/>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BDE8B3-26FE-4D76-A963-583621A12AB5}" type="datetime1">
              <a:rPr lang="en-US" smtClean="0"/>
              <a:pPr/>
              <a:t>08/10/2012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8CE132-D533-4A1A-9BE1-B5F823105FD3}" type="slidenum">
              <a:rPr lang="en-US" smtClean="0"/>
              <a:pPr/>
              <a:t>‹#›</a:t>
            </a:fld>
            <a:endParaRPr lang="en-US" dirty="0"/>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9DFAD4-1682-4B8C-ADE1-D3EA1DA90AB1}" type="datetime1">
              <a:rPr lang="en-US" smtClean="0"/>
              <a:pPr/>
              <a:t>08/10/2012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8CE132-D533-4A1A-9BE1-B5F823105FD3}" type="slidenum">
              <a:rPr lang="en-US" smtClean="0"/>
              <a:pPr/>
              <a:t>‹#›</a:t>
            </a:fld>
            <a:endParaRPr lang="en-US" dirty="0"/>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908175" y="274638"/>
            <a:ext cx="6778625" cy="741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r>
              <a:rPr lang="en-US" noProof="0" dirty="0" smtClean="0"/>
              <a:t>Click icon to add media</a:t>
            </a:r>
          </a:p>
        </p:txBody>
      </p:sp>
      <p:sp>
        <p:nvSpPr>
          <p:cNvPr id="5" name="Rectangle 4"/>
          <p:cNvSpPr>
            <a:spLocks noGrp="1" noChangeArrowheads="1"/>
          </p:cNvSpPr>
          <p:nvPr>
            <p:ph type="dt" sz="half" idx="10"/>
          </p:nvPr>
        </p:nvSpPr>
        <p:spPr>
          <a:ln/>
        </p:spPr>
        <p:txBody>
          <a:bodyPr/>
          <a:lstStyle>
            <a:lvl1pPr>
              <a:defRPr/>
            </a:lvl1pPr>
          </a:lstStyle>
          <a:p>
            <a:pPr>
              <a:defRPr/>
            </a:pPr>
            <a:fld id="{72B7E70B-4687-4425-AD81-574108A67D58}" type="datetime1">
              <a:rPr lang="en-US" smtClean="0"/>
              <a:pPr>
                <a:defRPr/>
              </a:pPr>
              <a:t>08/10/2012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634BA0FF-CDCB-43A1-B8F7-047EC4502D31}" type="slidenum">
              <a:rPr lang="en-US" i="1"/>
              <a:pPr>
                <a:defRPr/>
              </a:pPr>
              <a:t>‹#›</a:t>
            </a:fld>
            <a:r>
              <a:rPr lang="en-US" dirty="0"/>
              <a:t> </a:t>
            </a:r>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9A0220C-0DBB-4753-B8B9-883E12584097}" type="datetime1">
              <a:rPr lang="en-US" smtClean="0"/>
              <a:pPr>
                <a:defRPr/>
              </a:pPr>
              <a:t>08/10/2012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F2A69708-41B0-4E8F-BA80-DFD5C2BE4E0B}" type="slidenum">
              <a:rPr lang="en-US" i="1"/>
              <a:pPr>
                <a:defRPr/>
              </a:pPr>
              <a:t>‹#›</a:t>
            </a:fld>
            <a:r>
              <a:rPr lang="en-US" dirty="0"/>
              <a:t> </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E25066F-D367-4C05-8A2B-55CAB5B78DB8}" type="datetime1">
              <a:rPr lang="en-US"/>
              <a:pPr>
                <a:defRPr/>
              </a:pPr>
              <a:t>08/10/2012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84DEA6EE-088E-422F-ABD7-95090EFAE897}" type="slidenum">
              <a:rPr lang="en-US" i="1"/>
              <a:pPr>
                <a:defRPr/>
              </a:pPr>
              <a:t>‹#›</a:t>
            </a:fld>
            <a:r>
              <a:rPr lang="en-US" dirty="0"/>
              <a:t> </a:t>
            </a:r>
          </a:p>
        </p:txBody>
      </p:sp>
    </p:spTree>
  </p:cSld>
  <p:clrMapOvr>
    <a:masterClrMapping/>
  </p:clrMapOvr>
  <p:transition spd="med">
    <p:fade/>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96D4551-A859-4D5D-ACC7-9E25CEF754D6}" type="datetime1">
              <a:rPr lang="en-US" smtClean="0"/>
              <a:pPr>
                <a:defRPr/>
              </a:pPr>
              <a:t>08/10/2012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FBF8EAD4-A675-44CE-9A87-AA7DD4D417AD}" type="slidenum">
              <a:rPr lang="en-US" i="1"/>
              <a:pPr>
                <a:defRPr/>
              </a:pPr>
              <a:t>‹#›</a:t>
            </a:fld>
            <a:r>
              <a:rPr lang="en-US" dirty="0"/>
              <a:t> </a:t>
            </a:r>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98AD5C7-9F24-4891-A861-598725A47CF6}" type="datetime1">
              <a:rPr lang="en-US" smtClean="0"/>
              <a:pPr>
                <a:defRPr/>
              </a:pPr>
              <a:t>08/10/2012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DDA74909-2836-431C-B419-CBBC26DB3860}" type="slidenum">
              <a:rPr lang="en-US" i="1"/>
              <a:pPr>
                <a:defRPr/>
              </a:pPr>
              <a:t>‹#›</a:t>
            </a:fld>
            <a:r>
              <a:rPr lang="en-US" dirty="0"/>
              <a:t> </a:t>
            </a:r>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3249122-4792-4DE4-AC8D-3D6A10A1D68D}" type="datetime1">
              <a:rPr lang="en-US" smtClean="0"/>
              <a:pPr>
                <a:defRPr/>
              </a:pPr>
              <a:t>08/10/2012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34B82A1D-B987-4A17-95CC-9C08D81FAF4A}" type="slidenum">
              <a:rPr lang="en-US" i="1"/>
              <a:pPr>
                <a:defRPr/>
              </a:pPr>
              <a:t>‹#›</a:t>
            </a:fld>
            <a:r>
              <a:rPr lang="en-US" dirty="0"/>
              <a:t> </a:t>
            </a:r>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659B8C5F-16DF-4F4C-B0FD-B0E4C1C38481}" type="datetime1">
              <a:rPr lang="en-US" smtClean="0"/>
              <a:pPr>
                <a:defRPr/>
              </a:pPr>
              <a:t>08/10/2012</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AAAE9EE1-E053-48D4-9FB6-F3F046C62663}" type="slidenum">
              <a:rPr lang="en-US" i="1"/>
              <a:pPr>
                <a:defRPr/>
              </a:pPr>
              <a:t>‹#›</a:t>
            </a:fld>
            <a:r>
              <a:rPr lang="en-US" dirty="0"/>
              <a:t> </a:t>
            </a:r>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E8D9CFA4-86F4-4D2B-84F9-E5E9C28D6344}" type="datetime1">
              <a:rPr lang="en-US" smtClean="0"/>
              <a:pPr>
                <a:defRPr/>
              </a:pPr>
              <a:t>08/10/2012</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631A9AB3-CF21-422F-8D9B-5F85F2542D9B}" type="slidenum">
              <a:rPr lang="en-US" i="1"/>
              <a:pPr>
                <a:defRPr/>
              </a:pPr>
              <a:t>‹#›</a:t>
            </a:fld>
            <a:r>
              <a:rPr lang="en-US" dirty="0"/>
              <a:t> </a:t>
            </a:r>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FD374D7-0066-4B9E-B026-74CE3EC5BE24}" type="datetime1">
              <a:rPr lang="en-US" smtClean="0"/>
              <a:pPr>
                <a:defRPr/>
              </a:pPr>
              <a:t>08/10/2012</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6EB11CB5-E0A5-48DB-A5B3-A8490E86A4DB}" type="slidenum">
              <a:rPr lang="en-US" i="1"/>
              <a:pPr>
                <a:defRPr/>
              </a:pPr>
              <a:t>‹#›</a:t>
            </a:fld>
            <a:r>
              <a:rPr lang="en-US" dirty="0"/>
              <a:t> </a:t>
            </a:r>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FB92D4B-2782-472C-88A4-64A7417D2B01}" type="datetime1">
              <a:rPr lang="en-US" smtClean="0"/>
              <a:pPr>
                <a:defRPr/>
              </a:pPr>
              <a:t>08/10/2012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059DC8DA-ED92-4B60-A142-EBCABF890702}" type="slidenum">
              <a:rPr lang="en-US" i="1"/>
              <a:pPr>
                <a:defRPr/>
              </a:pPr>
              <a:t>‹#›</a:t>
            </a:fld>
            <a:r>
              <a:rPr lang="en-US" dirty="0"/>
              <a:t> </a:t>
            </a:r>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E77886E-9732-4178-8DA0-6B394561D6DB}" type="datetime1">
              <a:rPr lang="en-US" smtClean="0"/>
              <a:pPr>
                <a:defRPr/>
              </a:pPr>
              <a:t>08/10/2012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A6DC81EA-FBA0-4EF2-A417-DB3407037624}" type="slidenum">
              <a:rPr lang="en-US" i="1"/>
              <a:pPr>
                <a:defRPr/>
              </a:pPr>
              <a:t>‹#›</a:t>
            </a:fld>
            <a:r>
              <a:rPr lang="en-US" dirty="0"/>
              <a:t> </a:t>
            </a:r>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ACA3369-CE80-4A3B-9CF9-146B62FA0CD8}" type="datetime1">
              <a:rPr lang="en-US" smtClean="0"/>
              <a:pPr>
                <a:defRPr/>
              </a:pPr>
              <a:t>08/10/2012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7E9619BD-1E09-46BE-A4FE-72A8663A0292}" type="slidenum">
              <a:rPr lang="en-US" i="1"/>
              <a:pPr>
                <a:defRPr/>
              </a:pPr>
              <a:t>‹#›</a:t>
            </a:fld>
            <a:r>
              <a:rPr lang="en-US" dirty="0"/>
              <a:t> </a:t>
            </a:r>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3A7EFA0-E7B4-4868-A1CD-34BD19B8141E}" type="datetime1">
              <a:rPr lang="en-US" smtClean="0"/>
              <a:pPr>
                <a:defRPr/>
              </a:pPr>
              <a:t>08/10/2012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F4D661DB-339F-4565-8E45-02378D036B14}" type="slidenum">
              <a:rPr lang="en-US" i="1"/>
              <a:pPr>
                <a:defRPr/>
              </a:pPr>
              <a:t>‹#›</a:t>
            </a:fld>
            <a:r>
              <a:rPr lang="en-US" dirty="0"/>
              <a:t> </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285EE45-C304-49C6-8C98-39DAB3FE1A44}" type="datetime1">
              <a:rPr lang="en-US"/>
              <a:pPr>
                <a:defRPr/>
              </a:pPr>
              <a:t>08/10/2012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7CEE4CD7-4E11-4A94-9F03-FD8C99E3B114}" type="slidenum">
              <a:rPr lang="en-US" i="1"/>
              <a:pPr>
                <a:defRPr/>
              </a:pPr>
              <a:t>‹#›</a:t>
            </a:fld>
            <a:r>
              <a:rPr lang="en-US" dirty="0"/>
              <a:t> </a:t>
            </a:r>
          </a:p>
        </p:txBody>
      </p:sp>
    </p:spTree>
  </p:cSld>
  <p:clrMapOvr>
    <a:masterClrMapping/>
  </p:clrMapOvr>
  <p:transition spd="med">
    <p:fade/>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A7D0531-2529-4D42-9686-5618D7F9925B}" type="datetime1">
              <a:rPr lang="en-US" smtClean="0"/>
              <a:pPr>
                <a:defRPr/>
              </a:pPr>
              <a:t>08/10/2012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449DEBF2-71AF-4247-902B-F37A601A270B}" type="slidenum">
              <a:rPr lang="en-US" i="1"/>
              <a:pPr>
                <a:defRPr/>
              </a:pPr>
              <a:t>‹#›</a:t>
            </a:fld>
            <a:r>
              <a:rPr lang="en-US" dirty="0"/>
              <a:t> </a:t>
            </a:r>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60220A3-75CA-4EFD-BC8B-CA0069845E8D}" type="datetime1">
              <a:rPr lang="en-US" smtClean="0"/>
              <a:pPr>
                <a:defRPr/>
              </a:pPr>
              <a:t>08/10/2012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E3A09F7E-9CA2-4541-96FF-CCA71B3AAF40}" type="slidenum">
              <a:rPr lang="en-US" i="1"/>
              <a:pPr>
                <a:defRPr/>
              </a:pPr>
              <a:t>‹#›</a:t>
            </a:fld>
            <a:r>
              <a:rPr lang="en-US" dirty="0"/>
              <a:t> </a:t>
            </a:r>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73618084-5A9C-43C1-8F34-A183D26C3EFF}" type="datetime1">
              <a:rPr lang="en-US" smtClean="0"/>
              <a:pPr>
                <a:defRPr/>
              </a:pPr>
              <a:t>08/10/2012</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r>
              <a:rPr lang="en-US" dirty="0" smtClean="0"/>
              <a:t> </a:t>
            </a:r>
            <a:r>
              <a:rPr lang="en-US" i="1" dirty="0" smtClean="0"/>
              <a:t>Slide </a:t>
            </a:r>
            <a:fld id="{DA2CD601-1175-44DF-A3AC-FF4BFC0641B9}" type="slidenum">
              <a:rPr lang="en-US" i="1" smtClean="0"/>
              <a:pPr>
                <a:defRPr/>
              </a:pPr>
              <a:t>‹#›</a:t>
            </a:fld>
            <a:r>
              <a:rPr lang="en-US" dirty="0" smtClean="0"/>
              <a:t> </a:t>
            </a:r>
            <a:endParaRPr lang="en-US" dirty="0"/>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4D42399-054B-459D-BE57-427EFD7B0EF3}" type="datetime1">
              <a:rPr lang="en-US" smtClean="0"/>
              <a:pPr>
                <a:defRPr/>
              </a:pPr>
              <a:t>08/10/2012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06B54F74-CD23-4E3A-9E80-C459D001CEB4}" type="slidenum">
              <a:rPr lang="en-US" i="1"/>
              <a:pPr>
                <a:defRPr/>
              </a:pPr>
              <a:t>‹#›</a:t>
            </a:fld>
            <a:r>
              <a:rPr lang="en-US" dirty="0"/>
              <a:t> </a:t>
            </a:r>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FFE683E4-02A9-4AF1-9E94-9B53386E2A2B}" type="datetime1">
              <a:rPr lang="en-US" smtClean="0"/>
              <a:pPr>
                <a:defRPr/>
              </a:pPr>
              <a:t>08/10/2012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3B5D1F5A-3EB9-464C-A8EA-E809E0826A2B}" type="slidenum">
              <a:rPr lang="en-US" i="1"/>
              <a:pPr>
                <a:defRPr/>
              </a:pPr>
              <a:t>‹#›</a:t>
            </a:fld>
            <a:r>
              <a:rPr lang="en-US" dirty="0"/>
              <a:t> </a:t>
            </a:r>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DB2F1E9F-7340-4CE2-8D54-B9C89EE8B5E8}" type="datetime1">
              <a:rPr lang="en-US" smtClean="0"/>
              <a:pPr>
                <a:defRPr/>
              </a:pPr>
              <a:t>08/10/2012</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F5FC4581-8146-4EC1-A1F2-6183232441D6}" type="slidenum">
              <a:rPr lang="en-US" i="1"/>
              <a:pPr>
                <a:defRPr/>
              </a:pPr>
              <a:t>‹#›</a:t>
            </a:fld>
            <a:r>
              <a:rPr lang="en-US" dirty="0"/>
              <a:t> </a:t>
            </a:r>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69DF9FFE-AA63-49F7-857E-2E3A22188FC3}" type="datetime1">
              <a:rPr lang="en-US" smtClean="0"/>
              <a:pPr>
                <a:defRPr/>
              </a:pPr>
              <a:t>08/10/2012</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8B066553-0F99-4419-82FC-A31A89EBA08C}" type="slidenum">
              <a:rPr lang="en-US" i="1"/>
              <a:pPr>
                <a:defRPr/>
              </a:pPr>
              <a:t>‹#›</a:t>
            </a:fld>
            <a:r>
              <a:rPr lang="en-US" dirty="0"/>
              <a:t> </a:t>
            </a:r>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B7F715F-503F-4A16-AD06-755AB3D79880}" type="datetime1">
              <a:rPr lang="en-US" smtClean="0"/>
              <a:pPr>
                <a:defRPr/>
              </a:pPr>
              <a:t>08/10/2012</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05396273-6FE2-4005-83F0-2565FCAFA807}" type="slidenum">
              <a:rPr lang="en-US" i="1"/>
              <a:pPr>
                <a:defRPr/>
              </a:pPr>
              <a:t>‹#›</a:t>
            </a:fld>
            <a:r>
              <a:rPr lang="en-US" dirty="0"/>
              <a:t> </a:t>
            </a:r>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307D21B-3A5B-43C5-8949-0D8D09C35992}" type="datetime1">
              <a:rPr lang="en-US" smtClean="0"/>
              <a:pPr>
                <a:defRPr/>
              </a:pPr>
              <a:t>08/10/2012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94C6E693-04E5-43E2-97A4-BF1967E110C5}" type="slidenum">
              <a:rPr lang="en-US" i="1"/>
              <a:pPr>
                <a:defRPr/>
              </a:pPr>
              <a:t>‹#›</a:t>
            </a:fld>
            <a:r>
              <a:rPr lang="en-US" dirty="0"/>
              <a:t> </a:t>
            </a:r>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229F0FD-A8B8-4E86-839D-3ED474149D2F}" type="datetime1">
              <a:rPr lang="en-US" smtClean="0"/>
              <a:pPr>
                <a:defRPr/>
              </a:pPr>
              <a:t>08/10/2012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FAB66FB8-8A14-49D0-B0C0-682C2BE5F09B}" type="slidenum">
              <a:rPr lang="en-US" i="1"/>
              <a:pPr>
                <a:defRPr/>
              </a:pPr>
              <a:t>‹#›</a:t>
            </a:fld>
            <a:r>
              <a:rPr lang="en-US" dirty="0"/>
              <a:t> </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7795D1A-7AF9-4395-8C8F-0C744FF033FD}" type="datetime1">
              <a:rPr lang="en-US"/>
              <a:pPr>
                <a:defRPr/>
              </a:pPr>
              <a:t>08/10/2012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C70D5D52-7470-4AF7-9996-8DBD8CC37A6B}" type="slidenum">
              <a:rPr lang="en-US" i="1"/>
              <a:pPr>
                <a:defRPr/>
              </a:pPr>
              <a:t>‹#›</a:t>
            </a:fld>
            <a:r>
              <a:rPr lang="en-US" dirty="0"/>
              <a:t> </a:t>
            </a:r>
          </a:p>
        </p:txBody>
      </p:sp>
    </p:spTree>
  </p:cSld>
  <p:clrMapOvr>
    <a:masterClrMapping/>
  </p:clrMapOvr>
  <p:transition spd="med">
    <p:fade/>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247D5A8-74C7-44EF-A978-B98FBE991881}" type="datetime1">
              <a:rPr lang="en-US" smtClean="0"/>
              <a:pPr>
                <a:defRPr/>
              </a:pPr>
              <a:t>08/10/2012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8AF6001D-65AA-42F3-B2A6-3FCCC0B6E637}" type="slidenum">
              <a:rPr lang="en-US" i="1"/>
              <a:pPr>
                <a:defRPr/>
              </a:pPr>
              <a:t>‹#›</a:t>
            </a:fld>
            <a:r>
              <a:rPr lang="en-US" dirty="0"/>
              <a:t> </a:t>
            </a:r>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411C5CD-076E-4607-A7D1-93B191181674}" type="datetime1">
              <a:rPr lang="en-US" smtClean="0"/>
              <a:pPr>
                <a:defRPr/>
              </a:pPr>
              <a:t>08/10/2012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6B948700-36E7-4DFF-801B-324D12F04A64}" type="slidenum">
              <a:rPr lang="en-US" i="1"/>
              <a:pPr>
                <a:defRPr/>
              </a:pPr>
              <a:t>‹#›</a:t>
            </a:fld>
            <a:r>
              <a:rPr lang="en-US" dirty="0"/>
              <a:t> </a:t>
            </a:r>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908175" y="274638"/>
            <a:ext cx="6778625" cy="741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r>
              <a:rPr lang="en-US" noProof="0" dirty="0" smtClean="0"/>
              <a:t>Click icon to add media</a:t>
            </a:r>
          </a:p>
        </p:txBody>
      </p:sp>
      <p:sp>
        <p:nvSpPr>
          <p:cNvPr id="5" name="Rectangle 4"/>
          <p:cNvSpPr>
            <a:spLocks noGrp="1" noChangeArrowheads="1"/>
          </p:cNvSpPr>
          <p:nvPr>
            <p:ph type="dt" sz="half" idx="10"/>
          </p:nvPr>
        </p:nvSpPr>
        <p:spPr>
          <a:ln/>
        </p:spPr>
        <p:txBody>
          <a:bodyPr/>
          <a:lstStyle>
            <a:lvl1pPr>
              <a:defRPr/>
            </a:lvl1pPr>
          </a:lstStyle>
          <a:p>
            <a:pPr>
              <a:defRPr/>
            </a:pPr>
            <a:fld id="{EB90C127-E6C6-48A6-AFCA-7FAA539FE8F6}" type="datetime1">
              <a:rPr lang="en-US" smtClean="0"/>
              <a:pPr>
                <a:defRPr/>
              </a:pPr>
              <a:t>08/10/2012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634BA0FF-CDCB-43A1-B8F7-047EC4502D31}" type="slidenum">
              <a:rPr lang="en-US" i="1"/>
              <a:pPr>
                <a:defRPr/>
              </a:pPr>
              <a:t>‹#›</a:t>
            </a:fld>
            <a:r>
              <a:rPr lang="en-US" dirty="0"/>
              <a:t> </a:t>
            </a:r>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CDC082-D8B9-4CD0-9699-0973A988D5E3}" type="datetime1">
              <a:rPr lang="en-US" smtClean="0"/>
              <a:pPr/>
              <a:t>08/10/2012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FECC63-0478-4B6F-BD8A-DBD8BEAF44CE}" type="slidenum">
              <a:rPr lang="en-US" smtClean="0"/>
              <a:pPr/>
              <a:t>‹#›</a:t>
            </a:fld>
            <a:endParaRPr lang="en-US" dirty="0"/>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AA5431-9E13-495D-8F05-7F797C46147C}" type="datetime1">
              <a:rPr lang="en-US" smtClean="0"/>
              <a:pPr/>
              <a:t>08/10/2012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FECC63-0478-4B6F-BD8A-DBD8BEAF44CE}" type="slidenum">
              <a:rPr lang="en-US" smtClean="0"/>
              <a:pPr/>
              <a:t>‹#›</a:t>
            </a:fld>
            <a:endParaRPr lang="en-US" dirty="0"/>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44634E-F829-4457-9ABC-8F764E3F1A14}" type="datetime1">
              <a:rPr lang="en-US" smtClean="0"/>
              <a:pPr/>
              <a:t>08/10/2012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FECC63-0478-4B6F-BD8A-DBD8BEAF44CE}" type="slidenum">
              <a:rPr lang="en-US" smtClean="0"/>
              <a:pPr/>
              <a:t>‹#›</a:t>
            </a:fld>
            <a:endParaRPr lang="en-US" dirty="0"/>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735071-A277-49F3-BB01-C9AB072D17CB}" type="datetime1">
              <a:rPr lang="en-US" smtClean="0"/>
              <a:pPr/>
              <a:t>08/10/2012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FECC63-0478-4B6F-BD8A-DBD8BEAF44CE}" type="slidenum">
              <a:rPr lang="en-US" smtClean="0"/>
              <a:pPr/>
              <a:t>‹#›</a:t>
            </a:fld>
            <a:endParaRPr lang="en-US" dirty="0"/>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8F6D0A-7D10-4C25-93D0-26E720993D0D}" type="datetime1">
              <a:rPr lang="en-US" smtClean="0"/>
              <a:pPr/>
              <a:t>08/10/2012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FECC63-0478-4B6F-BD8A-DBD8BEAF44CE}" type="slidenum">
              <a:rPr lang="en-US" smtClean="0"/>
              <a:pPr/>
              <a:t>‹#›</a:t>
            </a:fld>
            <a:endParaRPr lang="en-US" dirty="0"/>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E9380E-DB6A-4BFE-9769-49D5F2A04902}" type="datetime1">
              <a:rPr lang="en-US" smtClean="0"/>
              <a:pPr/>
              <a:t>08/10/2012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FECC63-0478-4B6F-BD8A-DBD8BEAF44CE}" type="slidenum">
              <a:rPr lang="en-US" smtClean="0"/>
              <a:pPr/>
              <a:t>‹#›</a:t>
            </a:fld>
            <a:endParaRPr lang="en-US" dirty="0"/>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E7F512-FB70-4CD3-ABF3-5A8CFB407B01}" type="datetime1">
              <a:rPr lang="en-US" smtClean="0"/>
              <a:pPr/>
              <a:t>08/10/2012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FECC63-0478-4B6F-BD8A-DBD8BEAF44CE}"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0C149B32-6EB5-495A-AF42-3BF92956E297}" type="datetime1">
              <a:rPr lang="en-US"/>
              <a:pPr>
                <a:defRPr/>
              </a:pPr>
              <a:t>08/10/2012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D662D3FF-1697-4832-BB0F-927B3486D953}" type="slidenum">
              <a:rPr lang="en-US" i="1"/>
              <a:pPr>
                <a:defRPr/>
              </a:pPr>
              <a:t>‹#›</a:t>
            </a:fld>
            <a:r>
              <a:rPr lang="en-US" dirty="0"/>
              <a:t> </a:t>
            </a:r>
          </a:p>
        </p:txBody>
      </p:sp>
    </p:spTree>
  </p:cSld>
  <p:clrMapOvr>
    <a:masterClrMapping/>
  </p:clrMapOvr>
  <p:transition spd="med">
    <p:fade/>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58E70F-B678-4A26-8969-195A11301DFF}" type="datetime1">
              <a:rPr lang="en-US" smtClean="0"/>
              <a:pPr/>
              <a:t>08/10/2012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FECC63-0478-4B6F-BD8A-DBD8BEAF44CE}" type="slidenum">
              <a:rPr lang="en-US" smtClean="0"/>
              <a:pPr/>
              <a:t>‹#›</a:t>
            </a:fld>
            <a:endParaRPr lang="en-US" dirty="0"/>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70CCCA-083B-4B88-8F8C-ED0E996A63B8}" type="datetime1">
              <a:rPr lang="en-US" smtClean="0"/>
              <a:pPr/>
              <a:t>08/10/2012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FECC63-0478-4B6F-BD8A-DBD8BEAF44CE}" type="slidenum">
              <a:rPr lang="en-US" smtClean="0"/>
              <a:pPr/>
              <a:t>‹#›</a:t>
            </a:fld>
            <a:endParaRPr lang="en-US" dirty="0"/>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47ECAC-4729-4EE5-92F4-6763C01F5A4A}" type="datetime1">
              <a:rPr lang="en-US" smtClean="0"/>
              <a:pPr/>
              <a:t>08/10/2012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FECC63-0478-4B6F-BD8A-DBD8BEAF44CE}" type="slidenum">
              <a:rPr lang="en-US" smtClean="0"/>
              <a:pPr/>
              <a:t>‹#›</a:t>
            </a:fld>
            <a:endParaRPr lang="en-US" dirty="0"/>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CCE953-7040-49C5-86C6-E98881B9336C}" type="datetime1">
              <a:rPr lang="en-US" smtClean="0"/>
              <a:pPr/>
              <a:t>08/10/2012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FECC63-0478-4B6F-BD8A-DBD8BEAF44CE}" type="slidenum">
              <a:rPr lang="en-US" smtClean="0"/>
              <a:pPr/>
              <a:t>‹#›</a:t>
            </a:fld>
            <a:endParaRPr lang="en-US" dirty="0"/>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E8B622-34D4-4AD5-8CFB-E0DA367A60E4}" type="datetime1">
              <a:rPr lang="en-US" smtClean="0"/>
              <a:pPr/>
              <a:t>08/10/2012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FECC63-0478-4B6F-BD8A-DBD8BEAF44C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903D658-ABEA-483D-AEE2-6AF3B2401883}" type="datetime1">
              <a:rPr lang="en-US"/>
              <a:pPr>
                <a:defRPr/>
              </a:pPr>
              <a:t>08/10/2012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84458D9-FE6A-47F2-A866-A9FE7B612362}" type="slidenum">
              <a:rPr lang="en-US"/>
              <a:pPr>
                <a:defRPr/>
              </a:pPr>
              <a:t>‹#›</a:t>
            </a:fld>
            <a:endParaRPr lang="en-US" dirty="0"/>
          </a:p>
        </p:txBody>
      </p:sp>
    </p:spTree>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2775E7E-7C5A-432D-8DC2-07403ACD159E}" type="datetime1">
              <a:rPr lang="en-US"/>
              <a:pPr>
                <a:defRPr/>
              </a:pPr>
              <a:t>08/10/2012</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5CAA5879-9801-420F-B31E-5669C410712B}" type="slidenum">
              <a:rPr lang="en-US" i="1"/>
              <a:pPr>
                <a:defRPr/>
              </a:pPr>
              <a:t>‹#›</a:t>
            </a:fld>
            <a:r>
              <a:rPr lang="en-US" dirty="0"/>
              <a:t> </a:t>
            </a:r>
          </a:p>
        </p:txBody>
      </p:sp>
    </p:spTree>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F89B3D35-EFF3-4C7D-9635-C99B01442162}" type="datetime1">
              <a:rPr lang="en-US"/>
              <a:pPr>
                <a:defRPr/>
              </a:pPr>
              <a:t>08/10/2012</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B9F8A2A1-62B4-45B0-9AA9-8686F0E304E8}" type="slidenum">
              <a:rPr lang="en-US" i="1"/>
              <a:pPr>
                <a:defRPr/>
              </a:pPr>
              <a:t>‹#›</a:t>
            </a:fld>
            <a:r>
              <a:rPr lang="en-US" dirty="0"/>
              <a:t> </a:t>
            </a:r>
          </a:p>
        </p:txBody>
      </p:sp>
    </p:spTree>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1BAE4F8-26F8-4104-BB9D-C909568F17FA}" type="datetime1">
              <a:rPr lang="en-US"/>
              <a:pPr>
                <a:defRPr/>
              </a:pPr>
              <a:t>08/10/2012</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6E3D593C-ED0D-4ED6-B4F1-17019A610406}" type="slidenum">
              <a:rPr lang="en-US" i="1"/>
              <a:pPr>
                <a:defRPr/>
              </a:pPr>
              <a:t>‹#›</a:t>
            </a:fld>
            <a:r>
              <a:rPr lang="en-US" dirty="0"/>
              <a:t> </a:t>
            </a:r>
          </a:p>
        </p:txBody>
      </p:sp>
    </p:spTree>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AE80AC6-5B64-4961-BD06-50D2C72C416F}" type="datetime1">
              <a:rPr lang="en-US"/>
              <a:pPr>
                <a:defRPr/>
              </a:pPr>
              <a:t>08/10/2012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5607B486-99DA-4134-95AB-D31703CAF8A8}" type="slidenum">
              <a:rPr lang="en-US" i="1"/>
              <a:pPr>
                <a:defRPr/>
              </a:pPr>
              <a:t>‹#›</a:t>
            </a:fld>
            <a:r>
              <a:rPr lang="en-US" dirty="0"/>
              <a:t> </a:t>
            </a:r>
          </a:p>
        </p:txBody>
      </p:sp>
    </p:spTree>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95A2DA4-9594-49EA-837D-EAEFE4A6D0DB}" type="datetime1">
              <a:rPr lang="en-US"/>
              <a:pPr>
                <a:defRPr/>
              </a:pPr>
              <a:t>08/10/2012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867D3198-30DA-4A17-8308-1E0C957CE69A}" type="slidenum">
              <a:rPr lang="en-US" i="1"/>
              <a:pPr>
                <a:defRPr/>
              </a:pPr>
              <a:t>‹#›</a:t>
            </a:fld>
            <a:r>
              <a:rPr lang="en-US" dirty="0"/>
              <a:t> </a:t>
            </a:r>
          </a:p>
        </p:txBody>
      </p:sp>
    </p:spTree>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49FB918-2E7F-48FC-A5BB-F35B960B3588}" type="datetime1">
              <a:rPr lang="en-US"/>
              <a:pPr>
                <a:defRPr/>
              </a:pPr>
              <a:t>08/10/2012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98149215-9AD2-4F1E-AE24-268DB973677E}" type="slidenum">
              <a:rPr lang="en-US" i="1"/>
              <a:pPr>
                <a:defRPr/>
              </a:pPr>
              <a:t>‹#›</a:t>
            </a:fld>
            <a:r>
              <a:rPr lang="en-US" dirty="0"/>
              <a:t> </a:t>
            </a:r>
          </a:p>
        </p:txBody>
      </p:sp>
    </p:spTree>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DCFC68D-3B8E-4626-98D4-03F72BED5576}" type="datetime1">
              <a:rPr lang="en-US"/>
              <a:pPr>
                <a:defRPr/>
              </a:pPr>
              <a:t>08/10/2012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E3B4AC4A-4EB9-4BFD-BE1E-E8E3ACE0144F}" type="slidenum">
              <a:rPr lang="en-US" i="1"/>
              <a:pPr>
                <a:defRPr/>
              </a:pPr>
              <a:t>‹#›</a:t>
            </a:fld>
            <a:r>
              <a:rPr lang="en-US" dirty="0"/>
              <a:t> </a:t>
            </a:r>
          </a:p>
        </p:txBody>
      </p:sp>
    </p:spTree>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908175" y="274638"/>
            <a:ext cx="6778625" cy="741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r>
              <a:rPr lang="en-US" noProof="0" dirty="0" smtClean="0"/>
              <a:t>Click icon to add media</a:t>
            </a:r>
          </a:p>
        </p:txBody>
      </p:sp>
      <p:sp>
        <p:nvSpPr>
          <p:cNvPr id="5" name="Rectangle 4"/>
          <p:cNvSpPr>
            <a:spLocks noGrp="1" noChangeArrowheads="1"/>
          </p:cNvSpPr>
          <p:nvPr>
            <p:ph type="dt" sz="half" idx="10"/>
          </p:nvPr>
        </p:nvSpPr>
        <p:spPr>
          <a:ln/>
        </p:spPr>
        <p:txBody>
          <a:bodyPr/>
          <a:lstStyle>
            <a:lvl1pPr>
              <a:defRPr/>
            </a:lvl1pPr>
          </a:lstStyle>
          <a:p>
            <a:pPr>
              <a:defRPr/>
            </a:pPr>
            <a:fld id="{8AB6BC2D-B6B2-44FA-B965-31B07A723E1B}" type="datetime1">
              <a:rPr lang="en-US"/>
              <a:pPr>
                <a:defRPr/>
              </a:pPr>
              <a:t>08/10/2012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51327AE7-9EFF-4B5A-A11C-CC70BE902398}" type="slidenum">
              <a:rPr lang="en-US" i="1"/>
              <a:pPr>
                <a:defRPr/>
              </a:pPr>
              <a:t>‹#›</a:t>
            </a:fld>
            <a:r>
              <a:rPr lang="en-US" dirty="0"/>
              <a:t> </a:t>
            </a:r>
          </a:p>
        </p:txBody>
      </p:sp>
    </p:spTree>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0D23E07-FFD8-47B7-AB62-A899CB31A43D}" type="datetime1">
              <a:rPr lang="en-US"/>
              <a:pPr>
                <a:defRPr/>
              </a:pPr>
              <a:t>08/10/2012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897CC095-077F-4020-BFDD-C2435693BEFC}" type="slidenum">
              <a:rPr lang="en-US" i="1"/>
              <a:pPr>
                <a:defRPr/>
              </a:pPr>
              <a:t>‹#›</a:t>
            </a:fld>
            <a:r>
              <a:rPr lang="en-US" dirty="0"/>
              <a:t> </a:t>
            </a:r>
          </a:p>
        </p:txBody>
      </p:sp>
    </p:spTree>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F93F224-84CC-4E1C-9385-C51B38C3B705}" type="datetime1">
              <a:rPr lang="en-US"/>
              <a:pPr>
                <a:defRPr/>
              </a:pPr>
              <a:t>08/10/2012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849285CC-0E7E-4978-8BA1-79B47FBE6069}" type="slidenum">
              <a:rPr lang="en-US" i="1"/>
              <a:pPr>
                <a:defRPr/>
              </a:pPr>
              <a:t>‹#›</a:t>
            </a:fld>
            <a:r>
              <a:rPr lang="en-US" dirty="0"/>
              <a:t> </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164A3F3-AE4B-4756-821A-DA7E6BC84457}" type="datetime1">
              <a:rPr lang="en-US"/>
              <a:pPr>
                <a:defRPr/>
              </a:pPr>
              <a:t>08/10/2012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EBD7547-061B-4652-A2E7-0ABF790AD7BF}" type="slidenum">
              <a:rPr lang="en-US"/>
              <a:pPr>
                <a:defRPr/>
              </a:pPr>
              <a:t>‹#›</a:t>
            </a:fld>
            <a:endParaRPr lang="en-US" dirty="0"/>
          </a:p>
        </p:txBody>
      </p:sp>
    </p:spTree>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61CFDB8E-45D4-49F2-B2AC-EEAC13A3A666}" type="datetime1">
              <a:rPr lang="en-US"/>
              <a:pPr>
                <a:defRPr/>
              </a:pPr>
              <a:t>08/10/2012</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02F8EDB1-2862-4879-AF6B-9275F6CBA55D}" type="slidenum">
              <a:rPr lang="en-US" i="1"/>
              <a:pPr>
                <a:defRPr/>
              </a:pPr>
              <a:t>‹#›</a:t>
            </a:fld>
            <a:r>
              <a:rPr lang="en-US" dirty="0"/>
              <a:t> </a:t>
            </a:r>
          </a:p>
        </p:txBody>
      </p:sp>
    </p:spTree>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A2DC999-68CF-4569-B11F-566508F8E57A}" type="datetime1">
              <a:rPr lang="en-US"/>
              <a:pPr>
                <a:defRPr/>
              </a:pPr>
              <a:t>08/10/2012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24E3CD95-E5D8-48D4-A732-C32E096DDCBE}" type="slidenum">
              <a:rPr lang="en-US" i="1"/>
              <a:pPr>
                <a:defRPr/>
              </a:pPr>
              <a:t>‹#›</a:t>
            </a:fld>
            <a:r>
              <a:rPr lang="en-US" dirty="0"/>
              <a:t> </a:t>
            </a:r>
          </a:p>
        </p:txBody>
      </p:sp>
    </p:spTree>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D25AF87-D0FE-4999-ADB1-9CD36EEBA9F7}" type="datetime1">
              <a:rPr lang="en-US"/>
              <a:pPr>
                <a:defRPr/>
              </a:pPr>
              <a:t>08/10/2012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74FA51C1-3CDF-4D6C-9D6F-7898F406E1E8}" type="slidenum">
              <a:rPr lang="en-US" i="1"/>
              <a:pPr>
                <a:defRPr/>
              </a:pPr>
              <a:t>‹#›</a:t>
            </a:fld>
            <a:r>
              <a:rPr lang="en-US" dirty="0"/>
              <a:t> </a:t>
            </a:r>
          </a:p>
        </p:txBody>
      </p:sp>
    </p:spTree>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547FE66-EC59-48ED-8756-EF2A6DC7D77C}" type="datetime1">
              <a:rPr lang="en-US"/>
              <a:pPr>
                <a:defRPr/>
              </a:pPr>
              <a:t>08/10/2012</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96A2D83A-2F2E-4645-9C8D-35E7F327BB24}" type="slidenum">
              <a:rPr lang="en-US" i="1"/>
              <a:pPr>
                <a:defRPr/>
              </a:pPr>
              <a:t>‹#›</a:t>
            </a:fld>
            <a:r>
              <a:rPr lang="en-US" dirty="0"/>
              <a:t> </a:t>
            </a:r>
          </a:p>
        </p:txBody>
      </p:sp>
    </p:spTree>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953690EE-7271-4443-B204-0C56FFFA0801}" type="datetime1">
              <a:rPr lang="en-US"/>
              <a:pPr>
                <a:defRPr/>
              </a:pPr>
              <a:t>08/10/2012</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E6475DFA-DDF7-48E9-B03A-64FEB13BD74B}" type="slidenum">
              <a:rPr lang="en-US" i="1"/>
              <a:pPr>
                <a:defRPr/>
              </a:pPr>
              <a:t>‹#›</a:t>
            </a:fld>
            <a:r>
              <a:rPr lang="en-US" dirty="0"/>
              <a:t> </a:t>
            </a:r>
          </a:p>
        </p:txBody>
      </p:sp>
    </p:spTree>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3BF3340-C575-40CD-84E0-0E648D3A6737}" type="datetime1">
              <a:rPr lang="en-US"/>
              <a:pPr>
                <a:defRPr/>
              </a:pPr>
              <a:t>08/10/2012</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EF00486F-ABEE-4A9F-A19E-C302616F0B4B}" type="slidenum">
              <a:rPr lang="en-US" i="1"/>
              <a:pPr>
                <a:defRPr/>
              </a:pPr>
              <a:t>‹#›</a:t>
            </a:fld>
            <a:r>
              <a:rPr lang="en-US" dirty="0"/>
              <a:t> </a:t>
            </a:r>
          </a:p>
        </p:txBody>
      </p:sp>
    </p:spTree>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EA2D4FC-A6C6-4D77-A6E3-52E033EE67E7}" type="datetime1">
              <a:rPr lang="en-US"/>
              <a:pPr>
                <a:defRPr/>
              </a:pPr>
              <a:t>08/10/2012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61672A8C-3156-4467-B308-F7815560644A}" type="slidenum">
              <a:rPr lang="en-US" i="1"/>
              <a:pPr>
                <a:defRPr/>
              </a:pPr>
              <a:t>‹#›</a:t>
            </a:fld>
            <a:r>
              <a:rPr lang="en-US" dirty="0"/>
              <a:t> </a:t>
            </a:r>
          </a:p>
        </p:txBody>
      </p:sp>
    </p:spTree>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8E3C323-2A28-4C39-81F1-4E309238AEC4}" type="datetime1">
              <a:rPr lang="en-US"/>
              <a:pPr>
                <a:defRPr/>
              </a:pPr>
              <a:t>08/10/2012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9B0E83CF-47FF-4731-8C86-366A9232A5DE}" type="slidenum">
              <a:rPr lang="en-US" i="1"/>
              <a:pPr>
                <a:defRPr/>
              </a:pPr>
              <a:t>‹#›</a:t>
            </a:fld>
            <a:r>
              <a:rPr lang="en-US" dirty="0"/>
              <a:t> </a:t>
            </a:r>
          </a:p>
        </p:txBody>
      </p:sp>
    </p:spTree>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17653AC-D534-42DA-8A52-E6D708FFD1DD}" type="datetime1">
              <a:rPr lang="en-US"/>
              <a:pPr>
                <a:defRPr/>
              </a:pPr>
              <a:t>08/10/2012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DFDE4142-E096-4E4E-8A18-29C0FFEEBD37}" type="slidenum">
              <a:rPr lang="en-US" i="1"/>
              <a:pPr>
                <a:defRPr/>
              </a:pPr>
              <a:t>‹#›</a:t>
            </a:fld>
            <a:r>
              <a:rPr lang="en-US" dirty="0"/>
              <a:t> </a:t>
            </a:r>
          </a:p>
        </p:txBody>
      </p:sp>
    </p:spTree>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5C1C023-E9EB-4E77-8675-8A70D05EBDB4}" type="datetime1">
              <a:rPr lang="en-US"/>
              <a:pPr>
                <a:defRPr/>
              </a:pPr>
              <a:t>08/10/2012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9389DCF8-AF0B-42DC-AE2D-5A082CB995B6}" type="slidenum">
              <a:rPr lang="en-US" i="1"/>
              <a:pPr>
                <a:defRPr/>
              </a:pPr>
              <a:t>‹#›</a:t>
            </a:fld>
            <a:r>
              <a:rPr lang="en-US" dirty="0"/>
              <a:t> </a:t>
            </a: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873CFA36-3E4D-423E-8C1F-0BF867A046A3}" type="datetime1">
              <a:rPr lang="en-US"/>
              <a:pPr>
                <a:defRPr/>
              </a:pPr>
              <a:t>08/10/2012</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554BAEBA-283A-40AD-A45D-5CEECF2F9B2C}" type="slidenum">
              <a:rPr lang="en-US"/>
              <a:pPr>
                <a:defRPr/>
              </a:pPr>
              <a:t>‹#›</a:t>
            </a:fld>
            <a:endParaRPr lang="en-US" dirty="0"/>
          </a:p>
        </p:txBody>
      </p:sp>
    </p:spTree>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908175" y="274638"/>
            <a:ext cx="6778625" cy="741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r>
              <a:rPr lang="en-US" noProof="0" dirty="0" smtClean="0"/>
              <a:t>Click icon to add media</a:t>
            </a:r>
          </a:p>
        </p:txBody>
      </p:sp>
      <p:sp>
        <p:nvSpPr>
          <p:cNvPr id="5" name="Rectangle 4"/>
          <p:cNvSpPr>
            <a:spLocks noGrp="1" noChangeArrowheads="1"/>
          </p:cNvSpPr>
          <p:nvPr>
            <p:ph type="dt" sz="half" idx="10"/>
          </p:nvPr>
        </p:nvSpPr>
        <p:spPr>
          <a:ln/>
        </p:spPr>
        <p:txBody>
          <a:bodyPr/>
          <a:lstStyle>
            <a:lvl1pPr>
              <a:defRPr/>
            </a:lvl1pPr>
          </a:lstStyle>
          <a:p>
            <a:pPr>
              <a:defRPr/>
            </a:pPr>
            <a:fld id="{DE3A5BAE-CDAC-4411-AE94-05B1E94CD628}" type="datetime1">
              <a:rPr lang="en-US"/>
              <a:pPr>
                <a:defRPr/>
              </a:pPr>
              <a:t>08/10/2012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0D7776B9-71E1-479A-9ED4-4ABE913FAEE2}" type="slidenum">
              <a:rPr lang="en-US" i="1"/>
              <a:pPr>
                <a:defRPr/>
              </a:pPr>
              <a:t>‹#›</a:t>
            </a:fld>
            <a:r>
              <a:rPr lang="en-US" dirty="0"/>
              <a:t> </a:t>
            </a:r>
          </a:p>
        </p:txBody>
      </p:sp>
    </p:spTree>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CBFA2C1-D909-4920-BD49-A6067DC19FC6}" type="datetime1">
              <a:rPr lang="en-US"/>
              <a:pPr>
                <a:defRPr/>
              </a:pPr>
              <a:t>08/10/2012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53C544D-B62C-453B-BEC2-7D1A56D218CD}" type="slidenum">
              <a:rPr lang="en-US"/>
              <a:pPr>
                <a:defRPr/>
              </a:pPr>
              <a:t>‹#›</a:t>
            </a:fld>
            <a:endParaRPr lang="en-US" dirty="0"/>
          </a:p>
        </p:txBody>
      </p:sp>
    </p:spTree>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69F7115-7885-4DDF-B1F8-F6DE04EAECCD}" type="datetime1">
              <a:rPr lang="en-US"/>
              <a:pPr>
                <a:defRPr/>
              </a:pPr>
              <a:t>08/10/2012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785F3E5-6409-47A4-BCA1-6D7243217251}" type="slidenum">
              <a:rPr lang="en-US"/>
              <a:pPr>
                <a:defRPr/>
              </a:pPr>
              <a:t>‹#›</a:t>
            </a:fld>
            <a:endParaRPr lang="en-US" dirty="0"/>
          </a:p>
        </p:txBody>
      </p:sp>
    </p:spTree>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896DF87-9F78-4001-BEA9-0384B98EF3ED}" type="datetime1">
              <a:rPr lang="en-US"/>
              <a:pPr>
                <a:defRPr/>
              </a:pPr>
              <a:t>08/10/2012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042FF6-11C8-42E8-B9FD-AB7821581DD7}" type="slidenum">
              <a:rPr lang="en-US"/>
              <a:pPr>
                <a:defRPr/>
              </a:pPr>
              <a:t>‹#›</a:t>
            </a:fld>
            <a:endParaRPr lang="en-US" dirty="0"/>
          </a:p>
        </p:txBody>
      </p:sp>
    </p:spTree>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ADA562F-ABD3-40C4-8434-134367E4E2CD}" type="datetime1">
              <a:rPr lang="en-US"/>
              <a:pPr>
                <a:defRPr/>
              </a:pPr>
              <a:t>08/10/2012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2AF763E-D16E-4AFD-8672-6DBDF49F1C86}" type="slidenum">
              <a:rPr lang="en-US"/>
              <a:pPr>
                <a:defRPr/>
              </a:pPr>
              <a:t>‹#›</a:t>
            </a:fld>
            <a:endParaRPr lang="en-US" dirty="0"/>
          </a:p>
        </p:txBody>
      </p:sp>
    </p:spTree>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D826EDF-EE08-458C-9189-DBF5791CFD03}" type="datetime1">
              <a:rPr lang="en-US"/>
              <a:pPr>
                <a:defRPr/>
              </a:pPr>
              <a:t>08/10/2012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3C22364-915C-4F4D-BD0A-89412BAE05F7}" type="slidenum">
              <a:rPr lang="en-US"/>
              <a:pPr>
                <a:defRPr/>
              </a:pPr>
              <a:t>‹#›</a:t>
            </a:fld>
            <a:endParaRPr lang="en-US" dirty="0"/>
          </a:p>
        </p:txBody>
      </p:sp>
    </p:spTree>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2C86572-34B3-40BB-B4CC-427E8DF9C882}" type="datetime1">
              <a:rPr lang="en-US"/>
              <a:pPr>
                <a:defRPr/>
              </a:pPr>
              <a:t>08/10/2012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74550F1-F3A1-41B8-B223-10F1EE9910D7}" type="slidenum">
              <a:rPr lang="en-US"/>
              <a:pPr>
                <a:defRPr/>
              </a:pPr>
              <a:t>‹#›</a:t>
            </a:fld>
            <a:endParaRPr lang="en-US" dirty="0"/>
          </a:p>
        </p:txBody>
      </p:sp>
    </p:spTree>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499C98D-BD19-4C75-B39F-CD742F86E69E}" type="datetime1">
              <a:rPr lang="en-US"/>
              <a:pPr>
                <a:defRPr/>
              </a:pPr>
              <a:t>08/10/2012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72601F46-00AA-4863-BA43-CEF9E8A68E60}" type="slidenum">
              <a:rPr lang="en-US"/>
              <a:pPr>
                <a:defRPr/>
              </a:pPr>
              <a:t>‹#›</a:t>
            </a:fld>
            <a:endParaRPr lang="en-US" dirty="0"/>
          </a:p>
        </p:txBody>
      </p:sp>
    </p:spTree>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BE655A-AF12-4F7A-B34A-3518C689D5DB}" type="datetime1">
              <a:rPr lang="en-US"/>
              <a:pPr>
                <a:defRPr/>
              </a:pPr>
              <a:t>08/10/2012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D63BA83-A72E-4682-96B6-65B17BAA6DA5}" type="slidenum">
              <a:rPr lang="en-US"/>
              <a:pPr>
                <a:defRPr/>
              </a:pPr>
              <a:t>‹#›</a:t>
            </a:fld>
            <a:endParaRPr lang="en-US" dirty="0"/>
          </a:p>
        </p:txBody>
      </p:sp>
    </p:spTree>
  </p:cSld>
  <p:clrMapOvr>
    <a:masterClrMapping/>
  </p:clrMapOvr>
  <p:transitio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BDF9786-91AC-4F9C-8013-E4C755C09EA6}" type="datetime1">
              <a:rPr lang="en-US"/>
              <a:pPr>
                <a:defRPr/>
              </a:pPr>
              <a:t>08/10/2012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3107F49-0896-4CBA-936D-1198D631727E}" type="slidenum">
              <a:rPr lang="en-US"/>
              <a:pPr>
                <a:defRPr/>
              </a:pPr>
              <a:t>‹#›</a:t>
            </a:fld>
            <a:endParaRPr lang="en-US"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DE0A37FC-A1C5-4B65-BCBD-6302276D06BA}" type="datetime1">
              <a:rPr lang="en-US"/>
              <a:pPr>
                <a:defRPr/>
              </a:pPr>
              <a:t>08/10/2012</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517EBC0E-0A23-4CAD-91BF-E930D5EDEFD4}" type="slidenum">
              <a:rPr lang="en-US"/>
              <a:pPr>
                <a:defRPr/>
              </a:pPr>
              <a:t>‹#›</a:t>
            </a:fld>
            <a:endParaRPr lang="en-US" dirty="0"/>
          </a:p>
        </p:txBody>
      </p:sp>
    </p:spTree>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51EF836-1995-4AA9-B682-6ACB3CBF800E}" type="datetime1">
              <a:rPr lang="en-US"/>
              <a:pPr>
                <a:defRPr/>
              </a:pPr>
              <a:t>08/10/2012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C3FED3E-FD91-4FBB-B137-203B14779F95}" type="slidenum">
              <a:rPr lang="en-US"/>
              <a:pPr>
                <a:defRPr/>
              </a:pPr>
              <a:t>‹#›</a:t>
            </a:fld>
            <a:endParaRPr lang="en-US" dirty="0"/>
          </a:p>
        </p:txBody>
      </p:sp>
    </p:spTree>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FFA7E9F-4096-49A9-8BAC-D8A5CB5EBC23}" type="datetime1">
              <a:rPr lang="en-US"/>
              <a:pPr>
                <a:defRPr/>
              </a:pPr>
              <a:t>08/10/2012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F8D506E-D454-442E-9C60-96E68EBACE29}" type="slidenum">
              <a:rPr lang="en-US"/>
              <a:pPr>
                <a:defRPr/>
              </a:pPr>
              <a:t>‹#›</a:t>
            </a:fld>
            <a:endParaRPr lang="en-US" dirty="0"/>
          </a:p>
        </p:txBody>
      </p:sp>
    </p:spTree>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2584801-FD5C-4270-B16E-DB000270FA1D}" type="datetime1">
              <a:rPr lang="en-US"/>
              <a:pPr>
                <a:defRPr/>
              </a:pPr>
              <a:t>08/10/2012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48AADFF-B9D5-4D54-84D2-C81085D647AE}" type="slidenum">
              <a:rPr lang="en-US"/>
              <a:pPr>
                <a:defRPr/>
              </a:pPr>
              <a:t>‹#›</a:t>
            </a:fld>
            <a:endParaRPr lang="en-US" dirty="0"/>
          </a:p>
        </p:txBody>
      </p:sp>
    </p:spTree>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908175" y="274638"/>
            <a:ext cx="6778625" cy="741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rtlCol="0">
            <a:normAutofit/>
          </a:bodyPr>
          <a:lstStyle/>
          <a:p>
            <a:pPr lvl="0"/>
            <a:r>
              <a:rPr lang="en-US" noProof="0" dirty="0" smtClean="0"/>
              <a:t>Click icon to add media</a:t>
            </a:r>
          </a:p>
        </p:txBody>
      </p:sp>
      <p:sp>
        <p:nvSpPr>
          <p:cNvPr id="5" name="Rectangle 4"/>
          <p:cNvSpPr>
            <a:spLocks noGrp="1" noChangeArrowheads="1"/>
          </p:cNvSpPr>
          <p:nvPr>
            <p:ph type="dt" sz="half" idx="10"/>
          </p:nvPr>
        </p:nvSpPr>
        <p:spPr/>
        <p:txBody>
          <a:bodyPr/>
          <a:lstStyle>
            <a:lvl1pPr>
              <a:defRPr smtClean="0"/>
            </a:lvl1pPr>
          </a:lstStyle>
          <a:p>
            <a:pPr>
              <a:defRPr/>
            </a:pPr>
            <a:fld id="{7557EADB-B209-4CB1-A266-7589DC3B3766}" type="datetime1">
              <a:rPr lang="en-US"/>
              <a:pPr>
                <a:defRPr/>
              </a:pPr>
              <a:t>08/10/2012</a:t>
            </a:fld>
            <a:endParaRPr lang="en-US" dirty="0"/>
          </a:p>
        </p:txBody>
      </p:sp>
      <p:sp>
        <p:nvSpPr>
          <p:cNvPr id="6" name="Rectangle 5"/>
          <p:cNvSpPr>
            <a:spLocks noGrp="1" noChangeArrowheads="1"/>
          </p:cNvSpPr>
          <p:nvPr>
            <p:ph type="ftr" sz="quarter" idx="11"/>
          </p:nvPr>
        </p:nvSpPr>
        <p:spPr/>
        <p:txBody>
          <a:bodyPr/>
          <a:lstStyle>
            <a:lvl1pPr>
              <a:defRPr dirty="0"/>
            </a:lvl1pPr>
          </a:lstStyle>
          <a:p>
            <a:pPr>
              <a:defRPr/>
            </a:pPr>
            <a:endParaRPr lang="en-US" dirty="0"/>
          </a:p>
        </p:txBody>
      </p:sp>
      <p:sp>
        <p:nvSpPr>
          <p:cNvPr id="7" name="Rectangle 6"/>
          <p:cNvSpPr>
            <a:spLocks noGrp="1" noChangeArrowheads="1"/>
          </p:cNvSpPr>
          <p:nvPr>
            <p:ph type="sldNum" sz="quarter" idx="12"/>
          </p:nvPr>
        </p:nvSpPr>
        <p:spPr/>
        <p:txBody>
          <a:bodyPr/>
          <a:lstStyle>
            <a:lvl1pPr>
              <a:defRPr dirty="0"/>
            </a:lvl1pPr>
          </a:lstStyle>
          <a:p>
            <a:pPr>
              <a:defRPr/>
            </a:pPr>
            <a:r>
              <a:rPr lang="en-US" dirty="0"/>
              <a:t> </a:t>
            </a:r>
            <a:r>
              <a:rPr lang="en-US" i="1" dirty="0"/>
              <a:t>Slide </a:t>
            </a:r>
            <a:fld id="{225BA2F1-C82C-4FE6-9229-6B9C3D2A8737}" type="slidenum">
              <a:rPr lang="en-US" i="1"/>
              <a:pPr>
                <a:defRPr/>
              </a:pPr>
              <a:t>‹#›</a:t>
            </a:fld>
            <a:r>
              <a:rPr lang="en-US" dirty="0"/>
              <a:t> </a:t>
            </a:r>
          </a:p>
        </p:txBody>
      </p:sp>
    </p:spTree>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496E3C5-5EB0-44BD-A4E9-64D916484193}" type="datetime1">
              <a:rPr lang="en-US"/>
              <a:pPr>
                <a:defRPr/>
              </a:pPr>
              <a:t>08/10/2012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CF586CA-9432-4CA8-B400-822798642263}" type="slidenum">
              <a:rPr lang="en-US"/>
              <a:pPr>
                <a:defRPr/>
              </a:pPr>
              <a:t>‹#›</a:t>
            </a:fld>
            <a:endParaRPr lang="en-US" dirty="0"/>
          </a:p>
        </p:txBody>
      </p:sp>
    </p:spTree>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D15D15C-78EC-4698-868A-CD51BC3B9826}" type="datetime1">
              <a:rPr lang="en-US"/>
              <a:pPr>
                <a:defRPr/>
              </a:pPr>
              <a:t>08/10/2012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C5EC108-FFEF-489D-9C70-04245275D4AB}" type="slidenum">
              <a:rPr lang="en-US"/>
              <a:pPr>
                <a:defRPr/>
              </a:pPr>
              <a:t>‹#›</a:t>
            </a:fld>
            <a:endParaRPr lang="en-US" dirty="0"/>
          </a:p>
        </p:txBody>
      </p:sp>
    </p:spTree>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03AFCC5-19BC-4A4B-8C31-0C7B3AC2AEFA}" type="datetime1">
              <a:rPr lang="en-US"/>
              <a:pPr>
                <a:defRPr/>
              </a:pPr>
              <a:t>08/10/2012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2B430AC-BD16-4FDA-8362-6246D040AACA}" type="slidenum">
              <a:rPr lang="en-US"/>
              <a:pPr>
                <a:defRPr/>
              </a:pPr>
              <a:t>‹#›</a:t>
            </a:fld>
            <a:endParaRPr lang="en-US" dirty="0"/>
          </a:p>
        </p:txBody>
      </p:sp>
    </p:spTree>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6CE63B5-8B87-417E-916F-3BDB66B84FE4}" type="datetime1">
              <a:rPr lang="en-US"/>
              <a:pPr>
                <a:defRPr/>
              </a:pPr>
              <a:t>08/10/2012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1F1212C-8121-43C5-8444-4DFEB1DD7400}" type="slidenum">
              <a:rPr lang="en-US"/>
              <a:pPr>
                <a:defRPr/>
              </a:pPr>
              <a:t>‹#›</a:t>
            </a:fld>
            <a:endParaRPr lang="en-US" dirty="0"/>
          </a:p>
        </p:txBody>
      </p:sp>
    </p:spTree>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A8E99FB-5C63-4C8D-98C6-D56FBAD72E43}" type="datetime1">
              <a:rPr lang="en-US"/>
              <a:pPr>
                <a:defRPr/>
              </a:pPr>
              <a:t>08/10/2012</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A3DF9DC9-B2F3-433B-BDF5-F9852638960C}" type="slidenum">
              <a:rPr lang="en-US"/>
              <a:pPr>
                <a:defRPr/>
              </a:pPr>
              <a:t>‹#›</a:t>
            </a:fld>
            <a:endParaRPr lang="en-US" dirty="0"/>
          </a:p>
        </p:txBody>
      </p:sp>
    </p:spTree>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52EFD6E8-0E1E-4A90-B294-94142B0B2694}" type="datetime1">
              <a:rPr lang="en-US"/>
              <a:pPr>
                <a:defRPr/>
              </a:pPr>
              <a:t>08/10/2012</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B3D05376-BC52-42BC-B98E-45DD0AFFC5B0}" type="slidenum">
              <a:rPr lang="en-US"/>
              <a:pPr>
                <a:defRPr/>
              </a:pPr>
              <a:t>‹#›</a:t>
            </a:fld>
            <a:endParaRPr lang="en-US"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9DF9EE0-ABEE-4437-8267-ECA6B7EB660E}" type="datetime1">
              <a:rPr lang="en-US"/>
              <a:pPr>
                <a:defRPr/>
              </a:pPr>
              <a:t>08/10/2012</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095B35B7-F025-4272-A4F9-6DD6E95D9BAD}" type="slidenum">
              <a:rPr lang="en-US"/>
              <a:pPr>
                <a:defRPr/>
              </a:pPr>
              <a:t>‹#›</a:t>
            </a:fld>
            <a:endParaRPr lang="en-US" dirty="0"/>
          </a:p>
        </p:txBody>
      </p:sp>
    </p:spTree>
  </p:cSld>
  <p:clrMapOvr>
    <a:masterClrMapping/>
  </p:clrMapOvr>
  <p:transition spd="med">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7F869A1-7012-4344-A0D7-A36C85D9677E}" type="datetime1">
              <a:rPr lang="en-US"/>
              <a:pPr>
                <a:defRPr/>
              </a:pPr>
              <a:t>08/10/2012</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3AAE0613-92E6-4FFA-B7D7-DB31FA53F78F}" type="slidenum">
              <a:rPr lang="en-US"/>
              <a:pPr>
                <a:defRPr/>
              </a:pPr>
              <a:t>‹#›</a:t>
            </a:fld>
            <a:endParaRPr lang="en-US" dirty="0"/>
          </a:p>
        </p:txBody>
      </p:sp>
    </p:spTree>
  </p:cSld>
  <p:clrMapOvr>
    <a:masterClrMapping/>
  </p:clrMapOvr>
  <p:transitio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E09DC8E-C262-451B-9D5D-759C04B8C712}" type="datetime1">
              <a:rPr lang="en-US"/>
              <a:pPr>
                <a:defRPr/>
              </a:pPr>
              <a:t>08/10/2012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D1D5291-D5E2-4F6D-8735-975EEC020666}" type="slidenum">
              <a:rPr lang="en-US"/>
              <a:pPr>
                <a:defRPr/>
              </a:pPr>
              <a:t>‹#›</a:t>
            </a:fld>
            <a:endParaRPr lang="en-US" dirty="0"/>
          </a:p>
        </p:txBody>
      </p:sp>
    </p:spTree>
  </p:cSld>
  <p:clrMapOvr>
    <a:masterClrMapping/>
  </p:clrMapOvr>
  <p:transitio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8309BF3-0521-4310-AE14-38033DE4FF4B}" type="datetime1">
              <a:rPr lang="en-US"/>
              <a:pPr>
                <a:defRPr/>
              </a:pPr>
              <a:t>08/10/2012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526F002-771E-4E57-8B4E-A601E75FA7E1}" type="slidenum">
              <a:rPr lang="en-US"/>
              <a:pPr>
                <a:defRPr/>
              </a:pPr>
              <a:t>‹#›</a:t>
            </a:fld>
            <a:endParaRPr lang="en-US" dirty="0"/>
          </a:p>
        </p:txBody>
      </p:sp>
    </p:spTree>
  </p:cSld>
  <p:clrMapOvr>
    <a:masterClrMapping/>
  </p:clrMapOvr>
  <p:transitio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09C8666-CBD7-4B5D-8400-A8C26FDD22C9}" type="datetime1">
              <a:rPr lang="en-US"/>
              <a:pPr>
                <a:defRPr/>
              </a:pPr>
              <a:t>08/10/2012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1FA4AE1-7233-46BB-BEF6-2F65159C226F}" type="slidenum">
              <a:rPr lang="en-US"/>
              <a:pPr>
                <a:defRPr/>
              </a:pPr>
              <a:t>‹#›</a:t>
            </a:fld>
            <a:endParaRPr lang="en-US" dirty="0"/>
          </a:p>
        </p:txBody>
      </p:sp>
    </p:spTree>
  </p:cSld>
  <p:clrMapOvr>
    <a:masterClrMapping/>
  </p:clrMapOvr>
  <p:transitio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913CF7ED-A29A-4DDE-AF4A-B03D53B407E6}" type="datetime1">
              <a:rPr lang="en-US"/>
              <a:pPr>
                <a:defRPr/>
              </a:pPr>
              <a:t>08/10/2012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1FE6735-2EC8-419F-A883-21056BACFE46}" type="slidenum">
              <a:rPr lang="en-US"/>
              <a:pPr>
                <a:defRPr/>
              </a:pPr>
              <a:t>‹#›</a:t>
            </a:fld>
            <a:endParaRPr lang="en-US" dirty="0"/>
          </a:p>
        </p:txBody>
      </p:sp>
    </p:spTree>
  </p:cSld>
  <p:clrMapOvr>
    <a:masterClrMapping/>
  </p:clrMapOvr>
  <p:transition spd="med">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908175" y="274638"/>
            <a:ext cx="6778625" cy="741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r>
              <a:rPr lang="en-US" noProof="0" dirty="0" smtClean="0"/>
              <a:t>Click icon to add media</a:t>
            </a:r>
          </a:p>
        </p:txBody>
      </p:sp>
      <p:sp>
        <p:nvSpPr>
          <p:cNvPr id="5" name="Rectangle 4"/>
          <p:cNvSpPr>
            <a:spLocks noGrp="1" noChangeArrowheads="1"/>
          </p:cNvSpPr>
          <p:nvPr>
            <p:ph type="dt" sz="half" idx="10"/>
          </p:nvPr>
        </p:nvSpPr>
        <p:spPr/>
        <p:txBody>
          <a:bodyPr/>
          <a:lstStyle>
            <a:lvl1pPr>
              <a:defRPr smtClean="0"/>
            </a:lvl1pPr>
          </a:lstStyle>
          <a:p>
            <a:pPr>
              <a:defRPr/>
            </a:pPr>
            <a:fld id="{29E75542-D885-47DC-800D-ED8118F17A5E}" type="datetime1">
              <a:rPr lang="en-US"/>
              <a:pPr>
                <a:defRPr/>
              </a:pPr>
              <a:t>08/10/2012</a:t>
            </a:fld>
            <a:endParaRPr lang="en-US" dirty="0"/>
          </a:p>
        </p:txBody>
      </p:sp>
      <p:sp>
        <p:nvSpPr>
          <p:cNvPr id="6" name="Rectangle 5"/>
          <p:cNvSpPr>
            <a:spLocks noGrp="1" noChangeArrowheads="1"/>
          </p:cNvSpPr>
          <p:nvPr>
            <p:ph type="ftr" sz="quarter" idx="11"/>
          </p:nvPr>
        </p:nvSpPr>
        <p:spPr/>
        <p:txBody>
          <a:bodyPr/>
          <a:lstStyle>
            <a:lvl1pPr>
              <a:defRPr dirty="0"/>
            </a:lvl1pPr>
          </a:lstStyle>
          <a:p>
            <a:pPr>
              <a:defRPr/>
            </a:pPr>
            <a:endParaRPr lang="en-US" dirty="0"/>
          </a:p>
        </p:txBody>
      </p:sp>
      <p:sp>
        <p:nvSpPr>
          <p:cNvPr id="7" name="Rectangle 6"/>
          <p:cNvSpPr>
            <a:spLocks noGrp="1" noChangeArrowheads="1"/>
          </p:cNvSpPr>
          <p:nvPr>
            <p:ph type="sldNum" sz="quarter" idx="12"/>
          </p:nvPr>
        </p:nvSpPr>
        <p:spPr/>
        <p:txBody>
          <a:bodyPr/>
          <a:lstStyle>
            <a:lvl1pPr>
              <a:defRPr dirty="0"/>
            </a:lvl1pPr>
          </a:lstStyle>
          <a:p>
            <a:pPr>
              <a:defRPr/>
            </a:pPr>
            <a:r>
              <a:rPr lang="en-US" dirty="0"/>
              <a:t> </a:t>
            </a:r>
            <a:r>
              <a:rPr lang="en-US" i="1" dirty="0"/>
              <a:t>Slide </a:t>
            </a:r>
            <a:fld id="{28BD46EB-16F1-44EA-94C4-13C1DA1141DE}" type="slidenum">
              <a:rPr lang="en-US" i="1"/>
              <a:pPr>
                <a:defRPr/>
              </a:pPr>
              <a:t>‹#›</a:t>
            </a:fld>
            <a:r>
              <a:rPr lang="en-US" dirty="0"/>
              <a:t> </a:t>
            </a:r>
          </a:p>
        </p:txBody>
      </p:sp>
    </p:spTree>
  </p:cSld>
  <p:clrMapOvr>
    <a:masterClrMapping/>
  </p:clrMapOvr>
  <p:transition spd="med">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6"/>
          <p:cNvPicPr>
            <a:picLocks noChangeAspect="1" noChangeArrowheads="1"/>
          </p:cNvPicPr>
          <p:nvPr userDrawn="1"/>
        </p:nvPicPr>
        <p:blipFill>
          <a:blip r:embed="rId2" cstate="print"/>
          <a:srcRect/>
          <a:stretch>
            <a:fillRect/>
          </a:stretch>
        </p:blipFill>
        <p:spPr bwMode="auto">
          <a:xfrm>
            <a:off x="0" y="6096000"/>
            <a:ext cx="3619500" cy="762000"/>
          </a:xfrm>
          <a:prstGeom prst="rect">
            <a:avLst/>
          </a:prstGeom>
          <a:noFill/>
          <a:ln w="9525">
            <a:noFill/>
            <a:miter lim="800000"/>
            <a:headEnd/>
            <a:tailEnd/>
          </a:ln>
        </p:spPr>
      </p:pic>
      <p:sp>
        <p:nvSpPr>
          <p:cNvPr id="2" name="Title 1"/>
          <p:cNvSpPr>
            <a:spLocks noGrp="1"/>
          </p:cNvSpPr>
          <p:nvPr>
            <p:ph type="title"/>
          </p:nvPr>
        </p:nvSpPr>
        <p:spPr>
          <a:xfrm>
            <a:off x="457200" y="1371600"/>
            <a:ext cx="8229600" cy="46038"/>
          </a:xfrm>
          <a:solidFill>
            <a:schemeClr val="accent6"/>
          </a:solidFill>
          <a:ln>
            <a:solidFill>
              <a:schemeClr val="accent1"/>
            </a:solidFill>
          </a:ln>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smtClean="0"/>
            </a:lvl1pPr>
          </a:lstStyle>
          <a:p>
            <a:pPr>
              <a:defRPr/>
            </a:pPr>
            <a:fld id="{4075F807-D66D-4272-90BF-75A17D53EC85}" type="datetime1">
              <a:rPr lang="en-US"/>
              <a:pPr>
                <a:defRPr/>
              </a:pPr>
              <a:t>08/10/2012</a:t>
            </a:fld>
            <a:endParaRPr lang="en-US" dirty="0"/>
          </a:p>
        </p:txBody>
      </p:sp>
      <p:sp>
        <p:nvSpPr>
          <p:cNvPr id="5" name="Footer Placeholder 3"/>
          <p:cNvSpPr>
            <a:spLocks noGrp="1"/>
          </p:cNvSpPr>
          <p:nvPr>
            <p:ph type="ftr" sz="quarter" idx="11"/>
          </p:nvPr>
        </p:nvSpPr>
        <p:spPr/>
        <p:txBody>
          <a:bodyPr/>
          <a:lstStyle>
            <a:lvl1pPr>
              <a:defRPr dirty="0"/>
            </a:lvl1pPr>
          </a:lstStyle>
          <a:p>
            <a:pPr>
              <a:defRPr/>
            </a:pPr>
            <a:endParaRPr lang="en-US" dirty="0"/>
          </a:p>
        </p:txBody>
      </p:sp>
      <p:sp>
        <p:nvSpPr>
          <p:cNvPr id="6" name="Slide Number Placeholder 4"/>
          <p:cNvSpPr>
            <a:spLocks noGrp="1"/>
          </p:cNvSpPr>
          <p:nvPr>
            <p:ph type="sldNum" sz="quarter" idx="12"/>
          </p:nvPr>
        </p:nvSpPr>
        <p:spPr/>
        <p:txBody>
          <a:bodyPr/>
          <a:lstStyle>
            <a:lvl1pPr>
              <a:defRPr dirty="0"/>
            </a:lvl1pPr>
          </a:lstStyle>
          <a:p>
            <a:pPr>
              <a:defRPr/>
            </a:pPr>
            <a:r>
              <a:rPr lang="en-US" dirty="0"/>
              <a:t> </a:t>
            </a:r>
            <a:r>
              <a:rPr lang="en-US" i="1" dirty="0"/>
              <a:t>Slide </a:t>
            </a:r>
            <a:fld id="{5349D853-8D6A-4438-834A-47ACF7F434B7}" type="slidenum">
              <a:rPr lang="en-US" i="1"/>
              <a:pPr>
                <a:defRPr/>
              </a:pPr>
              <a:t>‹#›</a:t>
            </a:fld>
            <a:r>
              <a:rPr lang="en-US" dirty="0"/>
              <a:t> </a:t>
            </a:r>
          </a:p>
        </p:txBody>
      </p:sp>
    </p:spTree>
  </p:cSld>
  <p:clrMapOvr>
    <a:masterClrMapping/>
  </p:clrMapOvr>
  <p:transition spd="med">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E0126E3-0A8F-4E63-A749-48EE3793D6B2}" type="datetime1">
              <a:rPr lang="en-US"/>
              <a:pPr>
                <a:defRPr/>
              </a:pPr>
              <a:t>08/10/2012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6FC7B8B-AC6E-4EB4-983A-FA4307B4370E}" type="slidenum">
              <a:rPr lang="en-US"/>
              <a:pPr>
                <a:defRPr/>
              </a:pPr>
              <a:t>‹#›</a:t>
            </a:fld>
            <a:endParaRPr lang="en-US" dirty="0"/>
          </a:p>
        </p:txBody>
      </p:sp>
    </p:spTree>
  </p:cSld>
  <p:clrMapOvr>
    <a:masterClrMapping/>
  </p:clrMapOvr>
  <p:transition spd="med">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D18C8C-BE10-4E6B-9A79-3D8A4EF0457C}" type="datetime1">
              <a:rPr lang="en-US"/>
              <a:pPr>
                <a:defRPr/>
              </a:pPr>
              <a:t>08/10/2012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68B4D64-1E8A-44C5-8215-47D316ED6476}" type="slidenum">
              <a:rPr lang="en-US"/>
              <a:pPr>
                <a:defRPr/>
              </a:pPr>
              <a:t>‹#›</a:t>
            </a:fld>
            <a:endParaRPr lang="en-US" dirty="0"/>
          </a:p>
        </p:txBody>
      </p:sp>
    </p:spTree>
  </p:cSld>
  <p:clrMapOvr>
    <a:masterClrMapping/>
  </p:clrMapOvr>
  <p:transition spd="med">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8FB1796-240A-4B05-A8D5-A18E361D663B}" type="datetime1">
              <a:rPr lang="en-US"/>
              <a:pPr>
                <a:defRPr/>
              </a:pPr>
              <a:t>08/10/2012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3D059E9-45F6-423D-BD8A-8043A10A8525}" type="slidenum">
              <a:rPr lang="en-US"/>
              <a:pPr>
                <a:defRPr/>
              </a:pPr>
              <a:t>‹#›</a:t>
            </a:fld>
            <a:endParaRPr lang="en-US" dirty="0"/>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EEF6269-DC89-45F3-890E-5CCB2B70928C}" type="datetime1">
              <a:rPr lang="en-US"/>
              <a:pPr>
                <a:defRPr/>
              </a:pPr>
              <a:t>08/10/2012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D71FB90-679D-40D0-9498-BB18D2FB0FF5}" type="slidenum">
              <a:rPr lang="en-US"/>
              <a:pPr>
                <a:defRPr/>
              </a:pPr>
              <a:t>‹#›</a:t>
            </a:fld>
            <a:endParaRPr lang="en-US" dirty="0"/>
          </a:p>
        </p:txBody>
      </p:sp>
    </p:spTree>
  </p:cSld>
  <p:clrMapOvr>
    <a:masterClrMapping/>
  </p:clrMapOvr>
  <p:transition spd="med">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C471C79-755E-43B2-929D-E7EC8766A4DA}" type="datetime1">
              <a:rPr lang="en-US"/>
              <a:pPr>
                <a:defRPr/>
              </a:pPr>
              <a:t>08/10/2012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58E4A58-4AE3-4A3E-9764-C411CA923299}" type="slidenum">
              <a:rPr lang="en-US"/>
              <a:pPr>
                <a:defRPr/>
              </a:pPr>
              <a:t>‹#›</a:t>
            </a:fld>
            <a:endParaRPr lang="en-US" dirty="0"/>
          </a:p>
        </p:txBody>
      </p:sp>
    </p:spTree>
  </p:cSld>
  <p:clrMapOvr>
    <a:masterClrMapping/>
  </p:clrMapOvr>
  <p:transition spd="med">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06C47BB-F821-4885-9F15-0B47C79591CC}" type="datetime1">
              <a:rPr lang="en-US"/>
              <a:pPr>
                <a:defRPr/>
              </a:pPr>
              <a:t>08/10/2012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9A99BFA-2079-4A60-9492-864C2956A948}" type="slidenum">
              <a:rPr lang="en-US"/>
              <a:pPr>
                <a:defRPr/>
              </a:pPr>
              <a:t>‹#›</a:t>
            </a:fld>
            <a:endParaRPr lang="en-US" dirty="0"/>
          </a:p>
        </p:txBody>
      </p:sp>
    </p:spTree>
  </p:cSld>
  <p:clrMapOvr>
    <a:masterClrMapping/>
  </p:clrMapOvr>
  <p:transition spd="med">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4B307BC-7D2A-491C-89C1-FCDABED8FDA4}" type="datetime1">
              <a:rPr lang="en-US"/>
              <a:pPr>
                <a:defRPr/>
              </a:pPr>
              <a:t>08/10/2012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8BD51B28-6381-438D-BAFE-E70A0B943F79}" type="slidenum">
              <a:rPr lang="en-US"/>
              <a:pPr>
                <a:defRPr/>
              </a:pPr>
              <a:t>‹#›</a:t>
            </a:fld>
            <a:endParaRPr lang="en-US" dirty="0"/>
          </a:p>
        </p:txBody>
      </p:sp>
    </p:spTree>
  </p:cSld>
  <p:clrMapOvr>
    <a:masterClrMapping/>
  </p:clrMapOvr>
  <p:transition spd="med">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18B0DF8-AB21-41C1-9EFD-EEBC70C2077C}" type="datetime1">
              <a:rPr lang="en-US"/>
              <a:pPr>
                <a:defRPr/>
              </a:pPr>
              <a:t>08/10/2012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EE66E605-0F7A-4017-A6E3-05796B7E7470}" type="slidenum">
              <a:rPr lang="en-US"/>
              <a:pPr>
                <a:defRPr/>
              </a:pPr>
              <a:t>‹#›</a:t>
            </a:fld>
            <a:endParaRPr lang="en-US" dirty="0"/>
          </a:p>
        </p:txBody>
      </p:sp>
    </p:spTree>
  </p:cSld>
  <p:clrMapOvr>
    <a:masterClrMapping/>
  </p:clrMapOvr>
  <p:transition spd="med">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DB3C081-86A0-44F8-AF57-100152CC8F4F}" type="datetime1">
              <a:rPr lang="en-US"/>
              <a:pPr>
                <a:defRPr/>
              </a:pPr>
              <a:t>08/10/2012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A5218C6-F949-4252-AFD0-2A754AB727DA}" type="slidenum">
              <a:rPr lang="en-US"/>
              <a:pPr>
                <a:defRPr/>
              </a:pPr>
              <a:t>‹#›</a:t>
            </a:fld>
            <a:endParaRPr lang="en-US" dirty="0"/>
          </a:p>
        </p:txBody>
      </p:sp>
    </p:spTree>
  </p:cSld>
  <p:clrMapOvr>
    <a:masterClrMapping/>
  </p:clrMapOvr>
  <p:transition spd="med">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09A53E1-E672-4176-929C-A31D5797E1ED}" type="datetime1">
              <a:rPr lang="en-US"/>
              <a:pPr>
                <a:defRPr/>
              </a:pPr>
              <a:t>08/10/2012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1ECF59C-EAF1-4859-906B-66E434ED4A99}" type="slidenum">
              <a:rPr lang="en-US"/>
              <a:pPr>
                <a:defRPr/>
              </a:pPr>
              <a:t>‹#›</a:t>
            </a:fld>
            <a:endParaRPr lang="en-US" dirty="0"/>
          </a:p>
        </p:txBody>
      </p:sp>
    </p:spTree>
  </p:cSld>
  <p:clrMapOvr>
    <a:masterClrMapping/>
  </p:clrMapOvr>
  <p:transition spd="med">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19F2CA-24CA-4608-B2D7-8B5D73E0D377}" type="datetime1">
              <a:rPr lang="en-US"/>
              <a:pPr>
                <a:defRPr/>
              </a:pPr>
              <a:t>08/10/2012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8B3DB1C-0587-44F6-951B-32DC2041DD55}" type="slidenum">
              <a:rPr lang="en-US"/>
              <a:pPr>
                <a:defRPr/>
              </a:pPr>
              <a:t>‹#›</a:t>
            </a:fld>
            <a:endParaRPr lang="en-US" dirty="0"/>
          </a:p>
        </p:txBody>
      </p:sp>
    </p:spTree>
  </p:cSld>
  <p:clrMapOvr>
    <a:masterClrMapping/>
  </p:clrMapOvr>
  <p:transition spd="med">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045A431-AA57-40FD-85DE-F213381E7235}" type="datetime1">
              <a:rPr lang="en-US"/>
              <a:pPr>
                <a:defRPr/>
              </a:pPr>
              <a:t>08/10/2012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FF2D375-31E7-4742-A580-22144A5C8C1C}" type="slidenum">
              <a:rPr lang="en-US"/>
              <a:pPr>
                <a:defRPr/>
              </a:pPr>
              <a:t>‹#›</a:t>
            </a:fld>
            <a:endParaRPr lang="en-US" dirty="0"/>
          </a:p>
        </p:txBody>
      </p:sp>
    </p:spTree>
  </p:cSld>
  <p:clrMapOvr>
    <a:masterClrMapping/>
  </p:clrMapOvr>
  <p:transition spd="med">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908175" y="274638"/>
            <a:ext cx="6778625" cy="7413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rtlCol="0">
            <a:normAutofit/>
          </a:bodyPr>
          <a:lstStyle/>
          <a:p>
            <a:pPr lvl="0"/>
            <a:r>
              <a:rPr lang="en-US" noProof="0" dirty="0" smtClean="0"/>
              <a:t>Click icon to add media</a:t>
            </a:r>
          </a:p>
        </p:txBody>
      </p:sp>
      <p:sp>
        <p:nvSpPr>
          <p:cNvPr id="5" name="Rectangle 4"/>
          <p:cNvSpPr>
            <a:spLocks noGrp="1" noChangeArrowheads="1"/>
          </p:cNvSpPr>
          <p:nvPr>
            <p:ph type="dt" sz="half" idx="10"/>
          </p:nvPr>
        </p:nvSpPr>
        <p:spPr/>
        <p:txBody>
          <a:bodyPr/>
          <a:lstStyle>
            <a:lvl1pPr>
              <a:defRPr smtClean="0"/>
            </a:lvl1pPr>
          </a:lstStyle>
          <a:p>
            <a:pPr>
              <a:defRPr/>
            </a:pPr>
            <a:fld id="{319BBD20-3DC6-4629-915A-B8CCF957AF39}" type="datetime1">
              <a:rPr lang="en-US"/>
              <a:pPr>
                <a:defRPr/>
              </a:pPr>
              <a:t>08/10/2012</a:t>
            </a:fld>
            <a:endParaRPr lang="en-US" dirty="0"/>
          </a:p>
        </p:txBody>
      </p:sp>
      <p:sp>
        <p:nvSpPr>
          <p:cNvPr id="6" name="Rectangle 5"/>
          <p:cNvSpPr>
            <a:spLocks noGrp="1" noChangeArrowheads="1"/>
          </p:cNvSpPr>
          <p:nvPr>
            <p:ph type="ftr" sz="quarter" idx="11"/>
          </p:nvPr>
        </p:nvSpPr>
        <p:spPr/>
        <p:txBody>
          <a:bodyPr/>
          <a:lstStyle>
            <a:lvl1pPr>
              <a:defRPr dirty="0"/>
            </a:lvl1pPr>
          </a:lstStyle>
          <a:p>
            <a:pPr>
              <a:defRPr/>
            </a:pPr>
            <a:endParaRPr lang="en-US" dirty="0"/>
          </a:p>
        </p:txBody>
      </p:sp>
      <p:sp>
        <p:nvSpPr>
          <p:cNvPr id="7" name="Rectangle 6"/>
          <p:cNvSpPr>
            <a:spLocks noGrp="1" noChangeArrowheads="1"/>
          </p:cNvSpPr>
          <p:nvPr>
            <p:ph type="sldNum" sz="quarter" idx="12"/>
          </p:nvPr>
        </p:nvSpPr>
        <p:spPr/>
        <p:txBody>
          <a:bodyPr/>
          <a:lstStyle>
            <a:lvl1pPr>
              <a:defRPr dirty="0"/>
            </a:lvl1pPr>
          </a:lstStyle>
          <a:p>
            <a:pPr>
              <a:defRPr/>
            </a:pPr>
            <a:r>
              <a:rPr lang="en-US" dirty="0"/>
              <a:t> </a:t>
            </a:r>
            <a:r>
              <a:rPr lang="en-US" i="1" dirty="0"/>
              <a:t>Slide </a:t>
            </a:r>
            <a:fld id="{025B200C-89F0-4B3E-B7F5-1E755928AD11}" type="slidenum">
              <a:rPr lang="en-US" i="1"/>
              <a:pPr>
                <a:defRPr/>
              </a:pPr>
              <a:t>‹#›</a:t>
            </a:fld>
            <a:r>
              <a:rPr lang="en-US" dirty="0"/>
              <a:t> </a:t>
            </a:r>
          </a:p>
        </p:txBody>
      </p:sp>
    </p:spTree>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8B056B5-02B2-4404-8D05-9DC24B834383}" type="datetime1">
              <a:rPr lang="en-US"/>
              <a:pPr>
                <a:defRPr/>
              </a:pPr>
              <a:t>08/10/2012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019B4053-3F71-4B74-99E6-F9AAE60D285A}" type="slidenum">
              <a:rPr lang="en-US" i="1"/>
              <a:pPr>
                <a:defRPr/>
              </a:pPr>
              <a:t>‹#›</a:t>
            </a:fld>
            <a:r>
              <a:rPr lang="en-US" dirty="0"/>
              <a:t> </a:t>
            </a: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4D6576A-4EC3-4D3F-8ADC-7C8C1647539C}" type="datetime1">
              <a:rPr lang="en-US"/>
              <a:pPr>
                <a:defRPr/>
              </a:pPr>
              <a:t>08/10/2012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DF94FCE-9AFE-42FC-850A-96D3A8AE281D}" type="slidenum">
              <a:rPr lang="en-US"/>
              <a:pPr>
                <a:defRPr/>
              </a:pPr>
              <a:t>‹#›</a:t>
            </a:fld>
            <a:endParaRPr lang="en-US" dirty="0"/>
          </a:p>
        </p:txBody>
      </p:sp>
    </p:spTree>
  </p:cSld>
  <p:clrMapOvr>
    <a:masterClrMapping/>
  </p:clrMapOvr>
  <p:transition spd="med">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0CFF67B-4739-4ECA-AFB6-C4BE521B9F98}" type="datetime1">
              <a:rPr lang="en-US"/>
              <a:pPr>
                <a:defRPr/>
              </a:pPr>
              <a:t>08/10/2012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FAD90129-E5A3-45EA-BE56-84EC53D534EE}" type="slidenum">
              <a:rPr lang="en-US" i="1"/>
              <a:pPr>
                <a:defRPr/>
              </a:pPr>
              <a:t>‹#›</a:t>
            </a:fld>
            <a:r>
              <a:rPr lang="en-US" dirty="0"/>
              <a:t> </a:t>
            </a:r>
          </a:p>
        </p:txBody>
      </p:sp>
    </p:spTree>
  </p:cSld>
  <p:clrMapOvr>
    <a:masterClrMapping/>
  </p:clrMapOvr>
  <p:transition spd="med">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DF48D76-EE25-4EED-A839-3ECEC7BC941A}" type="datetime1">
              <a:rPr lang="en-US"/>
              <a:pPr>
                <a:defRPr/>
              </a:pPr>
              <a:t>08/10/2012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E04D28D5-FBDE-4AE2-A890-D5ABDD09E170}" type="slidenum">
              <a:rPr lang="en-US" i="1"/>
              <a:pPr>
                <a:defRPr/>
              </a:pPr>
              <a:t>‹#›</a:t>
            </a:fld>
            <a:r>
              <a:rPr lang="en-US" dirty="0"/>
              <a:t> </a:t>
            </a:r>
          </a:p>
        </p:txBody>
      </p:sp>
    </p:spTree>
  </p:cSld>
  <p:clrMapOvr>
    <a:masterClrMapping/>
  </p:clrMapOvr>
  <p:transition spd="med">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E4AA57F5-E903-4BCA-BF8A-19FF2FD10705}" type="datetime1">
              <a:rPr lang="en-US"/>
              <a:pPr>
                <a:defRPr/>
              </a:pPr>
              <a:t>08/10/2012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324A9F31-E931-4B0F-B01B-4276B0BD804E}" type="slidenum">
              <a:rPr lang="en-US" i="1"/>
              <a:pPr>
                <a:defRPr/>
              </a:pPr>
              <a:t>‹#›</a:t>
            </a:fld>
            <a:r>
              <a:rPr lang="en-US" dirty="0"/>
              <a:t> </a:t>
            </a:r>
          </a:p>
        </p:txBody>
      </p:sp>
    </p:spTree>
  </p:cSld>
  <p:clrMapOvr>
    <a:masterClrMapping/>
  </p:clrMapOvr>
  <p:transition spd="med">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977AAA0-3C2D-47BB-B11F-286715876688}" type="datetime1">
              <a:rPr lang="en-US"/>
              <a:pPr>
                <a:defRPr/>
              </a:pPr>
              <a:t>08/10/2012</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4175DD05-B101-4970-9E8A-57F2F633A150}" type="slidenum">
              <a:rPr lang="en-US" i="1"/>
              <a:pPr>
                <a:defRPr/>
              </a:pPr>
              <a:t>‹#›</a:t>
            </a:fld>
            <a:r>
              <a:rPr lang="en-US" dirty="0"/>
              <a:t> </a:t>
            </a:r>
          </a:p>
        </p:txBody>
      </p:sp>
    </p:spTree>
  </p:cSld>
  <p:clrMapOvr>
    <a:masterClrMapping/>
  </p:clrMapOvr>
  <p:transition spd="med">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DB9556B5-8AE0-4734-ADEE-62C90983D56C}" type="datetime1">
              <a:rPr lang="en-US"/>
              <a:pPr>
                <a:defRPr/>
              </a:pPr>
              <a:t>08/10/2012</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D5161657-5E51-4394-A912-D6F2983BEB1E}" type="slidenum">
              <a:rPr lang="en-US" i="1"/>
              <a:pPr>
                <a:defRPr/>
              </a:pPr>
              <a:t>‹#›</a:t>
            </a:fld>
            <a:r>
              <a:rPr lang="en-US" dirty="0"/>
              <a:t> </a:t>
            </a:r>
          </a:p>
        </p:txBody>
      </p:sp>
    </p:spTree>
  </p:cSld>
  <p:clrMapOvr>
    <a:masterClrMapping/>
  </p:clrMapOvr>
  <p:transition spd="med">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9CC118B-FB58-44CD-BF57-FF9F338AA927}" type="datetime1">
              <a:rPr lang="en-US"/>
              <a:pPr>
                <a:defRPr/>
              </a:pPr>
              <a:t>08/10/2012</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BAE350A9-3F2E-4C64-A00F-AB3DEA3CC152}" type="slidenum">
              <a:rPr lang="en-US" i="1"/>
              <a:pPr>
                <a:defRPr/>
              </a:pPr>
              <a:t>‹#›</a:t>
            </a:fld>
            <a:r>
              <a:rPr lang="en-US" dirty="0"/>
              <a:t> </a:t>
            </a:r>
          </a:p>
        </p:txBody>
      </p:sp>
    </p:spTree>
  </p:cSld>
  <p:clrMapOvr>
    <a:masterClrMapping/>
  </p:clrMapOvr>
  <p:transition spd="med">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D8D4131-2F32-439B-9A46-33C0D8DA0AC0}" type="datetime1">
              <a:rPr lang="en-US"/>
              <a:pPr>
                <a:defRPr/>
              </a:pPr>
              <a:t>08/10/2012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0959DEE6-4242-4E4E-AA5E-7939D2E3F95B}" type="slidenum">
              <a:rPr lang="en-US" i="1"/>
              <a:pPr>
                <a:defRPr/>
              </a:pPr>
              <a:t>‹#›</a:t>
            </a:fld>
            <a:r>
              <a:rPr lang="en-US" dirty="0"/>
              <a:t> </a:t>
            </a:r>
          </a:p>
        </p:txBody>
      </p:sp>
    </p:spTree>
  </p:cSld>
  <p:clrMapOvr>
    <a:masterClrMapping/>
  </p:clrMapOvr>
  <p:transition spd="med">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AEA5B09-F27F-4457-979F-47335205955F}" type="datetime1">
              <a:rPr lang="en-US"/>
              <a:pPr>
                <a:defRPr/>
              </a:pPr>
              <a:t>08/10/2012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112EE401-3554-4681-BF55-CF837F12CE62}" type="slidenum">
              <a:rPr lang="en-US" i="1"/>
              <a:pPr>
                <a:defRPr/>
              </a:pPr>
              <a:t>‹#›</a:t>
            </a:fld>
            <a:r>
              <a:rPr lang="en-US" dirty="0"/>
              <a:t> </a:t>
            </a:r>
          </a:p>
        </p:txBody>
      </p:sp>
    </p:spTree>
  </p:cSld>
  <p:clrMapOvr>
    <a:masterClrMapping/>
  </p:clrMapOvr>
  <p:transition spd="med">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5204B42-A5BB-4055-8F2F-E3CF78094270}" type="datetime1">
              <a:rPr lang="en-US"/>
              <a:pPr>
                <a:defRPr/>
              </a:pPr>
              <a:t>08/10/2012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72D1106C-90DD-4AF4-A578-481798DE1631}" type="slidenum">
              <a:rPr lang="en-US" i="1"/>
              <a:pPr>
                <a:defRPr/>
              </a:pPr>
              <a:t>‹#›</a:t>
            </a:fld>
            <a:r>
              <a:rPr lang="en-US" dirty="0"/>
              <a:t> </a:t>
            </a:r>
          </a:p>
        </p:txBody>
      </p:sp>
    </p:spTree>
  </p:cSld>
  <p:clrMapOvr>
    <a:masterClrMapping/>
  </p:clrMapOvr>
  <p:transition spd="med">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932221C-9A67-4CB4-A611-75DBBD62A766}" type="datetime1">
              <a:rPr lang="en-US"/>
              <a:pPr>
                <a:defRPr/>
              </a:pPr>
              <a:t>08/10/2012</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 </a:t>
            </a:r>
            <a:r>
              <a:rPr lang="en-US" i="1" dirty="0"/>
              <a:t>Slide </a:t>
            </a:r>
            <a:fld id="{A189C99A-0823-4E54-9B2C-0BB3928189E3}" type="slidenum">
              <a:rPr lang="en-US" i="1"/>
              <a:pPr>
                <a:defRPr/>
              </a:pPr>
              <a:t>‹#›</a:t>
            </a:fld>
            <a:r>
              <a:rPr lang="en-US" dirty="0"/>
              <a:t> </a:t>
            </a: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theme" Target="../theme/theme1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theme" Target="../theme/theme11.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image" Target="../media/image1.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theme" Target="../theme/theme13.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slideLayout" Target="../slideLayouts/slideLayout161.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 Id="rId14" Type="http://schemas.openxmlformats.org/officeDocument/2006/relationships/image" Target="../media/image3.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slideLayout" Target="../slideLayouts/slideLayout174.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slideLayout" Target="../slideLayouts/slideLayout173.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5" Type="http://schemas.openxmlformats.org/officeDocument/2006/relationships/image" Target="../media/image5.png"/><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2.xml"/><Relationship Id="rId3" Type="http://schemas.openxmlformats.org/officeDocument/2006/relationships/slideLayout" Target="../slideLayouts/slideLayout177.xml"/><Relationship Id="rId7" Type="http://schemas.openxmlformats.org/officeDocument/2006/relationships/slideLayout" Target="../slideLayouts/slideLayout181.xml"/><Relationship Id="rId12" Type="http://schemas.openxmlformats.org/officeDocument/2006/relationships/theme" Target="../theme/theme15.xml"/><Relationship Id="rId2" Type="http://schemas.openxmlformats.org/officeDocument/2006/relationships/slideLayout" Target="../slideLayouts/slideLayout176.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5" Type="http://schemas.openxmlformats.org/officeDocument/2006/relationships/slideLayout" Target="../slideLayouts/slideLayout179.xml"/><Relationship Id="rId10" Type="http://schemas.openxmlformats.org/officeDocument/2006/relationships/slideLayout" Target="../slideLayouts/slideLayout184.xml"/><Relationship Id="rId4" Type="http://schemas.openxmlformats.org/officeDocument/2006/relationships/slideLayout" Target="../slideLayouts/slideLayout178.xml"/><Relationship Id="rId9" Type="http://schemas.openxmlformats.org/officeDocument/2006/relationships/slideLayout" Target="../slideLayouts/slideLayout18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3.xml"/><Relationship Id="rId13" Type="http://schemas.openxmlformats.org/officeDocument/2006/relationships/theme" Target="../theme/theme16.xml"/><Relationship Id="rId3" Type="http://schemas.openxmlformats.org/officeDocument/2006/relationships/slideLayout" Target="../slideLayouts/slideLayout188.xml"/><Relationship Id="rId7" Type="http://schemas.openxmlformats.org/officeDocument/2006/relationships/slideLayout" Target="../slideLayouts/slideLayout192.xml"/><Relationship Id="rId12" Type="http://schemas.openxmlformats.org/officeDocument/2006/relationships/slideLayout" Target="../slideLayouts/slideLayout197.xml"/><Relationship Id="rId2" Type="http://schemas.openxmlformats.org/officeDocument/2006/relationships/slideLayout" Target="../slideLayouts/slideLayout187.xml"/><Relationship Id="rId1" Type="http://schemas.openxmlformats.org/officeDocument/2006/relationships/slideLayout" Target="../slideLayouts/slideLayout186.xml"/><Relationship Id="rId6" Type="http://schemas.openxmlformats.org/officeDocument/2006/relationships/slideLayout" Target="../slideLayouts/slideLayout191.xml"/><Relationship Id="rId11" Type="http://schemas.openxmlformats.org/officeDocument/2006/relationships/slideLayout" Target="../slideLayouts/slideLayout196.xml"/><Relationship Id="rId5" Type="http://schemas.openxmlformats.org/officeDocument/2006/relationships/slideLayout" Target="../slideLayouts/slideLayout190.xml"/><Relationship Id="rId10" Type="http://schemas.openxmlformats.org/officeDocument/2006/relationships/slideLayout" Target="../slideLayouts/slideLayout195.xml"/><Relationship Id="rId4" Type="http://schemas.openxmlformats.org/officeDocument/2006/relationships/slideLayout" Target="../slideLayouts/slideLayout189.xml"/><Relationship Id="rId9" Type="http://schemas.openxmlformats.org/officeDocument/2006/relationships/slideLayout" Target="../slideLayouts/slideLayout194.xml"/><Relationship Id="rId14" Type="http://schemas.openxmlformats.org/officeDocument/2006/relationships/image" Target="../media/image5.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5.xml"/><Relationship Id="rId13" Type="http://schemas.openxmlformats.org/officeDocument/2006/relationships/theme" Target="../theme/theme17.xml"/><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slideLayout" Target="../slideLayouts/slideLayout209.xml"/><Relationship Id="rId2" Type="http://schemas.openxmlformats.org/officeDocument/2006/relationships/slideLayout" Target="../slideLayouts/slideLayout199.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0" Type="http://schemas.openxmlformats.org/officeDocument/2006/relationships/slideLayout" Target="../slideLayouts/slideLayout207.xml"/><Relationship Id="rId4" Type="http://schemas.openxmlformats.org/officeDocument/2006/relationships/slideLayout" Target="../slideLayouts/slideLayout201.xml"/><Relationship Id="rId9" Type="http://schemas.openxmlformats.org/officeDocument/2006/relationships/slideLayout" Target="../slideLayouts/slideLayout20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18.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slideLayout" Target="../slideLayouts/slideLayout233.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slideLayout" Target="../slideLayouts/slideLayout232.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41.xml"/><Relationship Id="rId13" Type="http://schemas.openxmlformats.org/officeDocument/2006/relationships/theme" Target="../theme/theme20.xml"/><Relationship Id="rId3" Type="http://schemas.openxmlformats.org/officeDocument/2006/relationships/slideLayout" Target="../slideLayouts/slideLayout236.xml"/><Relationship Id="rId7" Type="http://schemas.openxmlformats.org/officeDocument/2006/relationships/slideLayout" Target="../slideLayouts/slideLayout240.xml"/><Relationship Id="rId12" Type="http://schemas.openxmlformats.org/officeDocument/2006/relationships/slideLayout" Target="../slideLayouts/slideLayout245.xml"/><Relationship Id="rId2" Type="http://schemas.openxmlformats.org/officeDocument/2006/relationships/slideLayout" Target="../slideLayouts/slideLayout235.xml"/><Relationship Id="rId1" Type="http://schemas.openxmlformats.org/officeDocument/2006/relationships/slideLayout" Target="../slideLayouts/slideLayout234.xml"/><Relationship Id="rId6" Type="http://schemas.openxmlformats.org/officeDocument/2006/relationships/slideLayout" Target="../slideLayouts/slideLayout239.xml"/><Relationship Id="rId11" Type="http://schemas.openxmlformats.org/officeDocument/2006/relationships/slideLayout" Target="../slideLayouts/slideLayout244.xml"/><Relationship Id="rId5" Type="http://schemas.openxmlformats.org/officeDocument/2006/relationships/slideLayout" Target="../slideLayouts/slideLayout238.xml"/><Relationship Id="rId10" Type="http://schemas.openxmlformats.org/officeDocument/2006/relationships/slideLayout" Target="../slideLayouts/slideLayout243.xml"/><Relationship Id="rId4" Type="http://schemas.openxmlformats.org/officeDocument/2006/relationships/slideLayout" Target="../slideLayouts/slideLayout237.xml"/><Relationship Id="rId9" Type="http://schemas.openxmlformats.org/officeDocument/2006/relationships/slideLayout" Target="../slideLayouts/slideLayout242.xml"/><Relationship Id="rId14" Type="http://schemas.openxmlformats.org/officeDocument/2006/relationships/image" Target="../media/image1.jpe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slideLayout" Target="../slideLayouts/slideLayout258.xml"/><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slideLayout" Target="../slideLayouts/slideLayout257.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 Id="rId14"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66.xml"/><Relationship Id="rId13" Type="http://schemas.openxmlformats.org/officeDocument/2006/relationships/image" Target="../media/image3.png"/><Relationship Id="rId3" Type="http://schemas.openxmlformats.org/officeDocument/2006/relationships/slideLayout" Target="../slideLayouts/slideLayout261.xml"/><Relationship Id="rId7" Type="http://schemas.openxmlformats.org/officeDocument/2006/relationships/slideLayout" Target="../slideLayouts/slideLayout265.xml"/><Relationship Id="rId12" Type="http://schemas.openxmlformats.org/officeDocument/2006/relationships/theme" Target="../theme/theme22.xml"/><Relationship Id="rId2" Type="http://schemas.openxmlformats.org/officeDocument/2006/relationships/slideLayout" Target="../slideLayouts/slideLayout260.xml"/><Relationship Id="rId1" Type="http://schemas.openxmlformats.org/officeDocument/2006/relationships/slideLayout" Target="../slideLayouts/slideLayout259.xml"/><Relationship Id="rId6" Type="http://schemas.openxmlformats.org/officeDocument/2006/relationships/slideLayout" Target="../slideLayouts/slideLayout264.xml"/><Relationship Id="rId11" Type="http://schemas.openxmlformats.org/officeDocument/2006/relationships/slideLayout" Target="../slideLayouts/slideLayout269.xml"/><Relationship Id="rId5" Type="http://schemas.openxmlformats.org/officeDocument/2006/relationships/slideLayout" Target="../slideLayouts/slideLayout263.xml"/><Relationship Id="rId10" Type="http://schemas.openxmlformats.org/officeDocument/2006/relationships/slideLayout" Target="../slideLayouts/slideLayout268.xml"/><Relationship Id="rId4" Type="http://schemas.openxmlformats.org/officeDocument/2006/relationships/slideLayout" Target="../slideLayouts/slideLayout262.xml"/><Relationship Id="rId9" Type="http://schemas.openxmlformats.org/officeDocument/2006/relationships/slideLayout" Target="../slideLayouts/slideLayout267.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77.xml"/><Relationship Id="rId13" Type="http://schemas.openxmlformats.org/officeDocument/2006/relationships/slideLayout" Target="../slideLayouts/slideLayout282.xml"/><Relationship Id="rId3" Type="http://schemas.openxmlformats.org/officeDocument/2006/relationships/slideLayout" Target="../slideLayouts/slideLayout272.xml"/><Relationship Id="rId7" Type="http://schemas.openxmlformats.org/officeDocument/2006/relationships/slideLayout" Target="../slideLayouts/slideLayout276.xml"/><Relationship Id="rId12" Type="http://schemas.openxmlformats.org/officeDocument/2006/relationships/slideLayout" Target="../slideLayouts/slideLayout281.xml"/><Relationship Id="rId2" Type="http://schemas.openxmlformats.org/officeDocument/2006/relationships/slideLayout" Target="../slideLayouts/slideLayout271.xml"/><Relationship Id="rId1" Type="http://schemas.openxmlformats.org/officeDocument/2006/relationships/slideLayout" Target="../slideLayouts/slideLayout270.xml"/><Relationship Id="rId6" Type="http://schemas.openxmlformats.org/officeDocument/2006/relationships/slideLayout" Target="../slideLayouts/slideLayout275.xml"/><Relationship Id="rId11" Type="http://schemas.openxmlformats.org/officeDocument/2006/relationships/slideLayout" Target="../slideLayouts/slideLayout280.xml"/><Relationship Id="rId5" Type="http://schemas.openxmlformats.org/officeDocument/2006/relationships/slideLayout" Target="../slideLayouts/slideLayout274.xml"/><Relationship Id="rId15" Type="http://schemas.openxmlformats.org/officeDocument/2006/relationships/image" Target="../media/image4.jpeg"/><Relationship Id="rId10" Type="http://schemas.openxmlformats.org/officeDocument/2006/relationships/slideLayout" Target="../slideLayouts/slideLayout279.xml"/><Relationship Id="rId4" Type="http://schemas.openxmlformats.org/officeDocument/2006/relationships/slideLayout" Target="../slideLayouts/slideLayout273.xml"/><Relationship Id="rId9" Type="http://schemas.openxmlformats.org/officeDocument/2006/relationships/slideLayout" Target="../slideLayouts/slideLayout278.xml"/><Relationship Id="rId14"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90.xml"/><Relationship Id="rId13" Type="http://schemas.openxmlformats.org/officeDocument/2006/relationships/theme" Target="../theme/theme24.xml"/><Relationship Id="rId3" Type="http://schemas.openxmlformats.org/officeDocument/2006/relationships/slideLayout" Target="../slideLayouts/slideLayout285.xml"/><Relationship Id="rId7" Type="http://schemas.openxmlformats.org/officeDocument/2006/relationships/slideLayout" Target="../slideLayouts/slideLayout289.xml"/><Relationship Id="rId12" Type="http://schemas.openxmlformats.org/officeDocument/2006/relationships/slideLayout" Target="../slideLayouts/slideLayout294.xml"/><Relationship Id="rId2" Type="http://schemas.openxmlformats.org/officeDocument/2006/relationships/slideLayout" Target="../slideLayouts/slideLayout284.xml"/><Relationship Id="rId1" Type="http://schemas.openxmlformats.org/officeDocument/2006/relationships/slideLayout" Target="../slideLayouts/slideLayout283.xml"/><Relationship Id="rId6" Type="http://schemas.openxmlformats.org/officeDocument/2006/relationships/slideLayout" Target="../slideLayouts/slideLayout288.xml"/><Relationship Id="rId11" Type="http://schemas.openxmlformats.org/officeDocument/2006/relationships/slideLayout" Target="../slideLayouts/slideLayout293.xml"/><Relationship Id="rId5" Type="http://schemas.openxmlformats.org/officeDocument/2006/relationships/slideLayout" Target="../slideLayouts/slideLayout287.xml"/><Relationship Id="rId10" Type="http://schemas.openxmlformats.org/officeDocument/2006/relationships/slideLayout" Target="../slideLayouts/slideLayout292.xml"/><Relationship Id="rId4" Type="http://schemas.openxmlformats.org/officeDocument/2006/relationships/slideLayout" Target="../slideLayouts/slideLayout286.xml"/><Relationship Id="rId9" Type="http://schemas.openxmlformats.org/officeDocument/2006/relationships/slideLayout" Target="../slideLayouts/slideLayout29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4.jpe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theme" Target="../theme/theme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3.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8.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4.jpe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08175" y="274638"/>
            <a:ext cx="6778625" cy="741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9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2F220B"/>
                </a:solidFill>
                <a:latin typeface="+mn-lt"/>
              </a:defRPr>
            </a:lvl1pPr>
          </a:lstStyle>
          <a:p>
            <a:pPr>
              <a:defRPr/>
            </a:pPr>
            <a:fld id="{4C0A3052-2B22-46F3-A6B9-7B7045808BCB}" type="datetime1">
              <a:rPr lang="en-US"/>
              <a:pPr>
                <a:defRPr/>
              </a:pPr>
              <a:t>08/10/2012</a:t>
            </a:fld>
            <a:endParaRPr lang="en-US" dirty="0"/>
          </a:p>
        </p:txBody>
      </p:sp>
      <p:sp>
        <p:nvSpPr>
          <p:cNvPr id="419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solidFill>
                  <a:srgbClr val="2F220B"/>
                </a:solidFill>
                <a:latin typeface="+mn-lt"/>
              </a:defRPr>
            </a:lvl1pPr>
          </a:lstStyle>
          <a:p>
            <a:pPr>
              <a:defRPr/>
            </a:pPr>
            <a:endParaRPr lang="en-US" dirty="0"/>
          </a:p>
        </p:txBody>
      </p:sp>
      <p:sp>
        <p:nvSpPr>
          <p:cNvPr id="419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2F220B"/>
                </a:solidFill>
                <a:latin typeface="+mn-lt"/>
              </a:defRPr>
            </a:lvl1pPr>
          </a:lstStyle>
          <a:p>
            <a:pPr>
              <a:defRPr/>
            </a:pPr>
            <a:fld id="{3AEEDA83-6C24-4D8E-8720-3D958CFCCBBF}" type="slidenum">
              <a:rPr lang="en-US"/>
              <a:pPr>
                <a:defRPr/>
              </a:pPr>
              <a:t>‹#›</a:t>
            </a:fld>
            <a:endParaRPr lang="en-US" dirty="0"/>
          </a:p>
        </p:txBody>
      </p:sp>
      <p:sp>
        <p:nvSpPr>
          <p:cNvPr id="41992" name="Freeform 8"/>
          <p:cNvSpPr>
            <a:spLocks/>
          </p:cNvSpPr>
          <p:nvPr/>
        </p:nvSpPr>
        <p:spPr bwMode="auto">
          <a:xfrm flipV="1">
            <a:off x="1476375" y="1233488"/>
            <a:ext cx="7056438" cy="34925"/>
          </a:xfrm>
          <a:custGeom>
            <a:avLst/>
            <a:gdLst/>
            <a:ahLst/>
            <a:cxnLst>
              <a:cxn ang="0">
                <a:pos x="0" y="0"/>
              </a:cxn>
              <a:cxn ang="0">
                <a:pos x="4320" y="0"/>
              </a:cxn>
            </a:cxnLst>
            <a:rect l="0" t="0" r="r" b="b"/>
            <a:pathLst>
              <a:path w="4320" h="1">
                <a:moveTo>
                  <a:pt x="0" y="0"/>
                </a:moveTo>
                <a:cubicBezTo>
                  <a:pt x="0" y="0"/>
                  <a:pt x="4320" y="0"/>
                  <a:pt x="4320" y="0"/>
                </a:cubicBezTo>
              </a:path>
            </a:pathLst>
          </a:custGeom>
          <a:noFill/>
          <a:ln w="50800">
            <a:solidFill>
              <a:srgbClr val="CF9731"/>
            </a:solidFill>
            <a:round/>
            <a:headEnd type="none" w="med" len="med"/>
            <a:tailEnd type="none" w="med" len="med"/>
          </a:ln>
          <a:effectLst/>
        </p:spPr>
        <p:txBody>
          <a:bodyPr/>
          <a:lstStyle/>
          <a:p>
            <a:pPr>
              <a:defRPr/>
            </a:pPr>
            <a:endParaRPr lang="en-US" dirty="0"/>
          </a:p>
        </p:txBody>
      </p:sp>
      <p:pic>
        <p:nvPicPr>
          <p:cNvPr id="1032" name="Picture 12" descr="r_sub_top"/>
          <p:cNvPicPr>
            <a:picLocks noChangeAspect="1" noChangeArrowheads="1"/>
          </p:cNvPicPr>
          <p:nvPr/>
        </p:nvPicPr>
        <p:blipFill>
          <a:blip r:embed="rId14" cstate="print"/>
          <a:srcRect l="3098" r="80516"/>
          <a:stretch>
            <a:fillRect/>
          </a:stretch>
        </p:blipFill>
        <p:spPr bwMode="auto">
          <a:xfrm>
            <a:off x="0" y="0"/>
            <a:ext cx="1371600" cy="13350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28"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 id="2147484239" r:id="rId12"/>
  </p:sldLayoutIdLst>
  <p:transition spd="med">
    <p:fade/>
  </p:transition>
  <p:hf hdr="0" ftr="0" dt="0"/>
  <p:txStyles>
    <p:titleStyle>
      <a:lvl1pPr algn="ctr" rtl="0" eaLnBrk="0" fontAlgn="base" hangingPunct="0">
        <a:spcBef>
          <a:spcPct val="0"/>
        </a:spcBef>
        <a:spcAft>
          <a:spcPct val="0"/>
        </a:spcAft>
        <a:defRPr sz="3600" b="1">
          <a:solidFill>
            <a:srgbClr val="2F220B"/>
          </a:solidFill>
          <a:latin typeface="+mj-lt"/>
          <a:ea typeface="+mj-ea"/>
          <a:cs typeface="+mj-cs"/>
        </a:defRPr>
      </a:lvl1pPr>
      <a:lvl2pPr algn="ctr" rtl="0" eaLnBrk="0" fontAlgn="base" hangingPunct="0">
        <a:spcBef>
          <a:spcPct val="0"/>
        </a:spcBef>
        <a:spcAft>
          <a:spcPct val="0"/>
        </a:spcAft>
        <a:defRPr sz="3600" b="1">
          <a:solidFill>
            <a:srgbClr val="2F220B"/>
          </a:solidFill>
          <a:latin typeface="Univers" pitchFamily="34" charset="0"/>
        </a:defRPr>
      </a:lvl2pPr>
      <a:lvl3pPr algn="ctr" rtl="0" eaLnBrk="0" fontAlgn="base" hangingPunct="0">
        <a:spcBef>
          <a:spcPct val="0"/>
        </a:spcBef>
        <a:spcAft>
          <a:spcPct val="0"/>
        </a:spcAft>
        <a:defRPr sz="3600" b="1">
          <a:solidFill>
            <a:srgbClr val="2F220B"/>
          </a:solidFill>
          <a:latin typeface="Univers" pitchFamily="34" charset="0"/>
        </a:defRPr>
      </a:lvl3pPr>
      <a:lvl4pPr algn="ctr" rtl="0" eaLnBrk="0" fontAlgn="base" hangingPunct="0">
        <a:spcBef>
          <a:spcPct val="0"/>
        </a:spcBef>
        <a:spcAft>
          <a:spcPct val="0"/>
        </a:spcAft>
        <a:defRPr sz="3600" b="1">
          <a:solidFill>
            <a:srgbClr val="2F220B"/>
          </a:solidFill>
          <a:latin typeface="Univers" pitchFamily="34" charset="0"/>
        </a:defRPr>
      </a:lvl4pPr>
      <a:lvl5pPr algn="ctr" rtl="0" eaLnBrk="0" fontAlgn="base" hangingPunct="0">
        <a:spcBef>
          <a:spcPct val="0"/>
        </a:spcBef>
        <a:spcAft>
          <a:spcPct val="0"/>
        </a:spcAft>
        <a:defRPr sz="3600" b="1">
          <a:solidFill>
            <a:srgbClr val="2F220B"/>
          </a:solidFill>
          <a:latin typeface="Univers" pitchFamily="34" charset="0"/>
        </a:defRPr>
      </a:lvl5pPr>
      <a:lvl6pPr marL="457200" algn="ctr" rtl="0" eaLnBrk="1" fontAlgn="base" hangingPunct="1">
        <a:spcBef>
          <a:spcPct val="0"/>
        </a:spcBef>
        <a:spcAft>
          <a:spcPct val="0"/>
        </a:spcAft>
        <a:defRPr sz="3600" b="1">
          <a:solidFill>
            <a:srgbClr val="2F220B"/>
          </a:solidFill>
          <a:latin typeface="Univers" pitchFamily="34" charset="0"/>
        </a:defRPr>
      </a:lvl6pPr>
      <a:lvl7pPr marL="914400" algn="ctr" rtl="0" eaLnBrk="1" fontAlgn="base" hangingPunct="1">
        <a:spcBef>
          <a:spcPct val="0"/>
        </a:spcBef>
        <a:spcAft>
          <a:spcPct val="0"/>
        </a:spcAft>
        <a:defRPr sz="3600" b="1">
          <a:solidFill>
            <a:srgbClr val="2F220B"/>
          </a:solidFill>
          <a:latin typeface="Univers" pitchFamily="34" charset="0"/>
        </a:defRPr>
      </a:lvl7pPr>
      <a:lvl8pPr marL="1371600" algn="ctr" rtl="0" eaLnBrk="1" fontAlgn="base" hangingPunct="1">
        <a:spcBef>
          <a:spcPct val="0"/>
        </a:spcBef>
        <a:spcAft>
          <a:spcPct val="0"/>
        </a:spcAft>
        <a:defRPr sz="3600" b="1">
          <a:solidFill>
            <a:srgbClr val="2F220B"/>
          </a:solidFill>
          <a:latin typeface="Univers" pitchFamily="34" charset="0"/>
        </a:defRPr>
      </a:lvl8pPr>
      <a:lvl9pPr marL="1828800" algn="ctr" rtl="0" eaLnBrk="1" fontAlgn="base" hangingPunct="1">
        <a:spcBef>
          <a:spcPct val="0"/>
        </a:spcBef>
        <a:spcAft>
          <a:spcPct val="0"/>
        </a:spcAft>
        <a:defRPr sz="3600" b="1">
          <a:solidFill>
            <a:srgbClr val="2F220B"/>
          </a:solidFill>
          <a:latin typeface="Univers" pitchFamily="34" charset="0"/>
        </a:defRPr>
      </a:lvl9pPr>
    </p:titleStyle>
    <p:bodyStyle>
      <a:lvl1pPr marL="342900" indent="-342900" algn="l" rtl="0" eaLnBrk="0" fontAlgn="base" hangingPunct="0">
        <a:spcBef>
          <a:spcPct val="20000"/>
        </a:spcBef>
        <a:spcAft>
          <a:spcPct val="0"/>
        </a:spcAft>
        <a:buFont typeface="Wingdings" pitchFamily="2" charset="2"/>
        <a:defRPr sz="3200" b="1">
          <a:solidFill>
            <a:srgbClr val="2F220B"/>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ü"/>
        <a:defRPr sz="2800" b="1">
          <a:solidFill>
            <a:srgbClr val="2F220B"/>
          </a:solidFill>
          <a:latin typeface="+mn-lt"/>
        </a:defRPr>
      </a:lvl2pPr>
      <a:lvl3pPr marL="1143000" indent="-228600" algn="l" rtl="0" eaLnBrk="0" fontAlgn="base" hangingPunct="0">
        <a:spcBef>
          <a:spcPct val="20000"/>
        </a:spcBef>
        <a:spcAft>
          <a:spcPct val="0"/>
        </a:spcAft>
        <a:buFont typeface="Wingdings" pitchFamily="2" charset="2"/>
        <a:buChar char="Ø"/>
        <a:defRPr sz="2400" b="1">
          <a:solidFill>
            <a:srgbClr val="2F220B"/>
          </a:solidFill>
          <a:latin typeface="+mn-lt"/>
        </a:defRPr>
      </a:lvl3pPr>
      <a:lvl4pPr marL="1600200" indent="-228600" algn="l" rtl="0" eaLnBrk="0" fontAlgn="base" hangingPunct="0">
        <a:spcBef>
          <a:spcPct val="20000"/>
        </a:spcBef>
        <a:spcAft>
          <a:spcPct val="0"/>
        </a:spcAft>
        <a:buChar char="•"/>
        <a:defRPr sz="2000" b="1">
          <a:solidFill>
            <a:srgbClr val="2F220B"/>
          </a:solidFill>
          <a:latin typeface="+mn-lt"/>
        </a:defRPr>
      </a:lvl4pPr>
      <a:lvl5pPr marL="2057400" indent="-228600" algn="l" rtl="0" eaLnBrk="0" fontAlgn="base" hangingPunct="0">
        <a:spcBef>
          <a:spcPct val="20000"/>
        </a:spcBef>
        <a:spcAft>
          <a:spcPct val="0"/>
        </a:spcAft>
        <a:buChar char="•"/>
        <a:defRPr sz="2000" b="1">
          <a:solidFill>
            <a:srgbClr val="2F220B"/>
          </a:solidFill>
          <a:latin typeface="+mn-lt"/>
        </a:defRPr>
      </a:lvl5pPr>
      <a:lvl6pPr marL="2514600" indent="-228600" algn="l" rtl="0" eaLnBrk="1" fontAlgn="base" hangingPunct="1">
        <a:spcBef>
          <a:spcPct val="20000"/>
        </a:spcBef>
        <a:spcAft>
          <a:spcPct val="0"/>
        </a:spcAft>
        <a:buChar char="•"/>
        <a:defRPr sz="2000" b="1">
          <a:solidFill>
            <a:srgbClr val="2F220B"/>
          </a:solidFill>
          <a:latin typeface="+mn-lt"/>
        </a:defRPr>
      </a:lvl6pPr>
      <a:lvl7pPr marL="2971800" indent="-228600" algn="l" rtl="0" eaLnBrk="1" fontAlgn="base" hangingPunct="1">
        <a:spcBef>
          <a:spcPct val="20000"/>
        </a:spcBef>
        <a:spcAft>
          <a:spcPct val="0"/>
        </a:spcAft>
        <a:buChar char="•"/>
        <a:defRPr sz="2000" b="1">
          <a:solidFill>
            <a:srgbClr val="2F220B"/>
          </a:solidFill>
          <a:latin typeface="+mn-lt"/>
        </a:defRPr>
      </a:lvl7pPr>
      <a:lvl8pPr marL="3429000" indent="-228600" algn="l" rtl="0" eaLnBrk="1" fontAlgn="base" hangingPunct="1">
        <a:spcBef>
          <a:spcPct val="20000"/>
        </a:spcBef>
        <a:spcAft>
          <a:spcPct val="0"/>
        </a:spcAft>
        <a:buChar char="•"/>
        <a:defRPr sz="2000" b="1">
          <a:solidFill>
            <a:srgbClr val="2F220B"/>
          </a:solidFill>
          <a:latin typeface="+mn-lt"/>
        </a:defRPr>
      </a:lvl8pPr>
      <a:lvl9pPr marL="3886200" indent="-228600" algn="l" rtl="0" eaLnBrk="1" fontAlgn="base" hangingPunct="1">
        <a:spcBef>
          <a:spcPct val="20000"/>
        </a:spcBef>
        <a:spcAft>
          <a:spcPct val="0"/>
        </a:spcAft>
        <a:buChar char="•"/>
        <a:defRPr sz="2000" b="1">
          <a:solidFill>
            <a:srgbClr val="2F220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E1FA4964-C624-4D55-A72A-3E7DA4D9B3EA}" type="datetime1">
              <a:rPr lang="en-US"/>
              <a:pPr>
                <a:defRPr/>
              </a:pPr>
              <a:t>08/10/2012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801AA17-8ECA-4575-81D2-6DB0D86BD22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34" r:id="rId1"/>
    <p:sldLayoutId id="2147484335" r:id="rId2"/>
    <p:sldLayoutId id="2147484336" r:id="rId3"/>
    <p:sldLayoutId id="2147484337" r:id="rId4"/>
    <p:sldLayoutId id="2147484338" r:id="rId5"/>
    <p:sldLayoutId id="2147484339" r:id="rId6"/>
    <p:sldLayoutId id="2147484340" r:id="rId7"/>
    <p:sldLayoutId id="2147484341" r:id="rId8"/>
    <p:sldLayoutId id="2147484342" r:id="rId9"/>
    <p:sldLayoutId id="2147484343" r:id="rId10"/>
    <p:sldLayoutId id="2147484344" r:id="rId11"/>
    <p:sldLayoutId id="2147484345" r:id="rId12"/>
  </p:sldLayoutIdLst>
  <p:transition spd="med">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08175" y="274638"/>
            <a:ext cx="6778625" cy="741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9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2F220B"/>
                </a:solidFill>
                <a:latin typeface="+mn-lt"/>
              </a:defRPr>
            </a:lvl1pPr>
          </a:lstStyle>
          <a:p>
            <a:pPr>
              <a:defRPr/>
            </a:pPr>
            <a:fld id="{4C0A3052-2B22-46F3-A6B9-7B7045808BCB}" type="datetime1">
              <a:rPr lang="en-US" smtClean="0"/>
              <a:pPr>
                <a:defRPr/>
              </a:pPr>
              <a:t>08/10/2012</a:t>
            </a:fld>
            <a:endParaRPr lang="en-US" dirty="0"/>
          </a:p>
        </p:txBody>
      </p:sp>
      <p:sp>
        <p:nvSpPr>
          <p:cNvPr id="419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2F220B"/>
                </a:solidFill>
                <a:latin typeface="+mn-lt"/>
              </a:defRPr>
            </a:lvl1pPr>
          </a:lstStyle>
          <a:p>
            <a:pPr>
              <a:defRPr/>
            </a:pPr>
            <a:endParaRPr lang="en-US" dirty="0"/>
          </a:p>
        </p:txBody>
      </p:sp>
      <p:sp>
        <p:nvSpPr>
          <p:cNvPr id="419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2F220B"/>
                </a:solidFill>
                <a:latin typeface="+mn-lt"/>
              </a:defRPr>
            </a:lvl1pPr>
          </a:lstStyle>
          <a:p>
            <a:pPr>
              <a:defRPr/>
            </a:pPr>
            <a:fld id="{3AEEDA83-6C24-4D8E-8720-3D958CFCCBBF}" type="slidenum">
              <a:rPr lang="en-US" smtClean="0"/>
              <a:pPr>
                <a:defRPr/>
              </a:pPr>
              <a:t>‹#›</a:t>
            </a:fld>
            <a:endParaRPr lang="en-US" dirty="0"/>
          </a:p>
        </p:txBody>
      </p:sp>
      <p:sp>
        <p:nvSpPr>
          <p:cNvPr id="41992" name="Freeform 8"/>
          <p:cNvSpPr>
            <a:spLocks/>
          </p:cNvSpPr>
          <p:nvPr/>
        </p:nvSpPr>
        <p:spPr bwMode="auto">
          <a:xfrm flipV="1">
            <a:off x="1476375" y="1233488"/>
            <a:ext cx="7056438" cy="34925"/>
          </a:xfrm>
          <a:custGeom>
            <a:avLst/>
            <a:gdLst/>
            <a:ahLst/>
            <a:cxnLst>
              <a:cxn ang="0">
                <a:pos x="0" y="0"/>
              </a:cxn>
              <a:cxn ang="0">
                <a:pos x="4320" y="0"/>
              </a:cxn>
            </a:cxnLst>
            <a:rect l="0" t="0" r="r" b="b"/>
            <a:pathLst>
              <a:path w="4320" h="1">
                <a:moveTo>
                  <a:pt x="0" y="0"/>
                </a:moveTo>
                <a:cubicBezTo>
                  <a:pt x="0" y="0"/>
                  <a:pt x="4320" y="0"/>
                  <a:pt x="4320" y="0"/>
                </a:cubicBezTo>
              </a:path>
            </a:pathLst>
          </a:custGeom>
          <a:noFill/>
          <a:ln w="50800">
            <a:solidFill>
              <a:srgbClr val="CF9731"/>
            </a:solidFill>
            <a:round/>
            <a:headEnd type="none" w="med" len="med"/>
            <a:tailEnd type="none" w="med" len="med"/>
          </a:ln>
          <a:effectLst/>
        </p:spPr>
        <p:txBody>
          <a:bodyPr/>
          <a:lstStyle/>
          <a:p>
            <a:pPr>
              <a:defRPr/>
            </a:pPr>
            <a:endParaRPr lang="en-US" dirty="0"/>
          </a:p>
        </p:txBody>
      </p:sp>
      <p:pic>
        <p:nvPicPr>
          <p:cNvPr id="1032" name="Picture 12" descr="r_sub_top"/>
          <p:cNvPicPr>
            <a:picLocks noChangeAspect="1" noChangeArrowheads="1"/>
          </p:cNvPicPr>
          <p:nvPr/>
        </p:nvPicPr>
        <p:blipFill>
          <a:blip r:embed="rId14" cstate="print"/>
          <a:srcRect l="3098" r="80516"/>
          <a:stretch>
            <a:fillRect/>
          </a:stretch>
        </p:blipFill>
        <p:spPr bwMode="auto">
          <a:xfrm>
            <a:off x="0" y="0"/>
            <a:ext cx="1371600" cy="13350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 id="2147484364" r:id="rId12"/>
  </p:sldLayoutIdLst>
  <p:transition spd="med">
    <p:fade/>
  </p:transition>
  <p:timing>
    <p:tnLst>
      <p:par>
        <p:cTn id="1" dur="indefinite" restart="never" nodeType="tmRoot"/>
      </p:par>
    </p:tnLst>
  </p:timing>
  <p:hf hdr="0" ftr="0" dt="0"/>
  <p:txStyles>
    <p:titleStyle>
      <a:lvl1pPr algn="ctr" rtl="0" eaLnBrk="1" fontAlgn="base" hangingPunct="1">
        <a:spcBef>
          <a:spcPct val="0"/>
        </a:spcBef>
        <a:spcAft>
          <a:spcPct val="0"/>
        </a:spcAft>
        <a:defRPr sz="3600" b="1">
          <a:solidFill>
            <a:srgbClr val="2F220B"/>
          </a:solidFill>
          <a:latin typeface="+mj-lt"/>
          <a:ea typeface="+mj-ea"/>
          <a:cs typeface="+mj-cs"/>
        </a:defRPr>
      </a:lvl1pPr>
      <a:lvl2pPr algn="ctr" rtl="0" eaLnBrk="1" fontAlgn="base" hangingPunct="1">
        <a:spcBef>
          <a:spcPct val="0"/>
        </a:spcBef>
        <a:spcAft>
          <a:spcPct val="0"/>
        </a:spcAft>
        <a:defRPr sz="3600" b="1">
          <a:solidFill>
            <a:srgbClr val="2F220B"/>
          </a:solidFill>
          <a:latin typeface="Univers" pitchFamily="34" charset="0"/>
        </a:defRPr>
      </a:lvl2pPr>
      <a:lvl3pPr algn="ctr" rtl="0" eaLnBrk="1" fontAlgn="base" hangingPunct="1">
        <a:spcBef>
          <a:spcPct val="0"/>
        </a:spcBef>
        <a:spcAft>
          <a:spcPct val="0"/>
        </a:spcAft>
        <a:defRPr sz="3600" b="1">
          <a:solidFill>
            <a:srgbClr val="2F220B"/>
          </a:solidFill>
          <a:latin typeface="Univers" pitchFamily="34" charset="0"/>
        </a:defRPr>
      </a:lvl3pPr>
      <a:lvl4pPr algn="ctr" rtl="0" eaLnBrk="1" fontAlgn="base" hangingPunct="1">
        <a:spcBef>
          <a:spcPct val="0"/>
        </a:spcBef>
        <a:spcAft>
          <a:spcPct val="0"/>
        </a:spcAft>
        <a:defRPr sz="3600" b="1">
          <a:solidFill>
            <a:srgbClr val="2F220B"/>
          </a:solidFill>
          <a:latin typeface="Univers" pitchFamily="34" charset="0"/>
        </a:defRPr>
      </a:lvl4pPr>
      <a:lvl5pPr algn="ctr" rtl="0" eaLnBrk="1" fontAlgn="base" hangingPunct="1">
        <a:spcBef>
          <a:spcPct val="0"/>
        </a:spcBef>
        <a:spcAft>
          <a:spcPct val="0"/>
        </a:spcAft>
        <a:defRPr sz="3600" b="1">
          <a:solidFill>
            <a:srgbClr val="2F220B"/>
          </a:solidFill>
          <a:latin typeface="Univers" pitchFamily="34" charset="0"/>
        </a:defRPr>
      </a:lvl5pPr>
      <a:lvl6pPr marL="457200" algn="ctr" rtl="0" eaLnBrk="1" fontAlgn="base" hangingPunct="1">
        <a:spcBef>
          <a:spcPct val="0"/>
        </a:spcBef>
        <a:spcAft>
          <a:spcPct val="0"/>
        </a:spcAft>
        <a:defRPr sz="3600" b="1">
          <a:solidFill>
            <a:srgbClr val="2F220B"/>
          </a:solidFill>
          <a:latin typeface="Univers" pitchFamily="34" charset="0"/>
        </a:defRPr>
      </a:lvl6pPr>
      <a:lvl7pPr marL="914400" algn="ctr" rtl="0" eaLnBrk="1" fontAlgn="base" hangingPunct="1">
        <a:spcBef>
          <a:spcPct val="0"/>
        </a:spcBef>
        <a:spcAft>
          <a:spcPct val="0"/>
        </a:spcAft>
        <a:defRPr sz="3600" b="1">
          <a:solidFill>
            <a:srgbClr val="2F220B"/>
          </a:solidFill>
          <a:latin typeface="Univers" pitchFamily="34" charset="0"/>
        </a:defRPr>
      </a:lvl7pPr>
      <a:lvl8pPr marL="1371600" algn="ctr" rtl="0" eaLnBrk="1" fontAlgn="base" hangingPunct="1">
        <a:spcBef>
          <a:spcPct val="0"/>
        </a:spcBef>
        <a:spcAft>
          <a:spcPct val="0"/>
        </a:spcAft>
        <a:defRPr sz="3600" b="1">
          <a:solidFill>
            <a:srgbClr val="2F220B"/>
          </a:solidFill>
          <a:latin typeface="Univers" pitchFamily="34" charset="0"/>
        </a:defRPr>
      </a:lvl8pPr>
      <a:lvl9pPr marL="1828800" algn="ctr" rtl="0" eaLnBrk="1" fontAlgn="base" hangingPunct="1">
        <a:spcBef>
          <a:spcPct val="0"/>
        </a:spcBef>
        <a:spcAft>
          <a:spcPct val="0"/>
        </a:spcAft>
        <a:defRPr sz="3600" b="1">
          <a:solidFill>
            <a:srgbClr val="2F220B"/>
          </a:solidFill>
          <a:latin typeface="Univers" pitchFamily="34" charset="0"/>
        </a:defRPr>
      </a:lvl9pPr>
    </p:titleStyle>
    <p:bodyStyle>
      <a:lvl1pPr marL="342900" indent="-342900" algn="l" rtl="0" eaLnBrk="1" fontAlgn="base" hangingPunct="1">
        <a:spcBef>
          <a:spcPct val="20000"/>
        </a:spcBef>
        <a:spcAft>
          <a:spcPct val="0"/>
        </a:spcAft>
        <a:buFont typeface="Wingdings" pitchFamily="2" charset="2"/>
        <a:defRPr sz="3200" b="1">
          <a:solidFill>
            <a:srgbClr val="2F220B"/>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ü"/>
        <a:defRPr sz="2800" b="1">
          <a:solidFill>
            <a:srgbClr val="2F220B"/>
          </a:solidFill>
          <a:latin typeface="+mn-lt"/>
        </a:defRPr>
      </a:lvl2pPr>
      <a:lvl3pPr marL="1143000" indent="-228600" algn="l" rtl="0" eaLnBrk="1" fontAlgn="base" hangingPunct="1">
        <a:spcBef>
          <a:spcPct val="20000"/>
        </a:spcBef>
        <a:spcAft>
          <a:spcPct val="0"/>
        </a:spcAft>
        <a:buFont typeface="Wingdings" pitchFamily="2" charset="2"/>
        <a:buChar char="Ø"/>
        <a:defRPr sz="2400" b="1">
          <a:solidFill>
            <a:srgbClr val="2F220B"/>
          </a:solidFill>
          <a:latin typeface="+mn-lt"/>
        </a:defRPr>
      </a:lvl3pPr>
      <a:lvl4pPr marL="1600200" indent="-228600" algn="l" rtl="0" eaLnBrk="1" fontAlgn="base" hangingPunct="1">
        <a:spcBef>
          <a:spcPct val="20000"/>
        </a:spcBef>
        <a:spcAft>
          <a:spcPct val="0"/>
        </a:spcAft>
        <a:buChar char="•"/>
        <a:defRPr sz="2000" b="1">
          <a:solidFill>
            <a:srgbClr val="2F220B"/>
          </a:solidFill>
          <a:latin typeface="+mn-lt"/>
        </a:defRPr>
      </a:lvl4pPr>
      <a:lvl5pPr marL="2057400" indent="-228600" algn="l" rtl="0" eaLnBrk="1" fontAlgn="base" hangingPunct="1">
        <a:spcBef>
          <a:spcPct val="20000"/>
        </a:spcBef>
        <a:spcAft>
          <a:spcPct val="0"/>
        </a:spcAft>
        <a:buChar char="•"/>
        <a:defRPr sz="2000" b="1">
          <a:solidFill>
            <a:srgbClr val="2F220B"/>
          </a:solidFill>
          <a:latin typeface="+mn-lt"/>
        </a:defRPr>
      </a:lvl5pPr>
      <a:lvl6pPr marL="2514600" indent="-228600" algn="l" rtl="0" eaLnBrk="1" fontAlgn="base" hangingPunct="1">
        <a:spcBef>
          <a:spcPct val="20000"/>
        </a:spcBef>
        <a:spcAft>
          <a:spcPct val="0"/>
        </a:spcAft>
        <a:buChar char="•"/>
        <a:defRPr sz="2000" b="1">
          <a:solidFill>
            <a:srgbClr val="2F220B"/>
          </a:solidFill>
          <a:latin typeface="+mn-lt"/>
        </a:defRPr>
      </a:lvl6pPr>
      <a:lvl7pPr marL="2971800" indent="-228600" algn="l" rtl="0" eaLnBrk="1" fontAlgn="base" hangingPunct="1">
        <a:spcBef>
          <a:spcPct val="20000"/>
        </a:spcBef>
        <a:spcAft>
          <a:spcPct val="0"/>
        </a:spcAft>
        <a:buChar char="•"/>
        <a:defRPr sz="2000" b="1">
          <a:solidFill>
            <a:srgbClr val="2F220B"/>
          </a:solidFill>
          <a:latin typeface="+mn-lt"/>
        </a:defRPr>
      </a:lvl7pPr>
      <a:lvl8pPr marL="3429000" indent="-228600" algn="l" rtl="0" eaLnBrk="1" fontAlgn="base" hangingPunct="1">
        <a:spcBef>
          <a:spcPct val="20000"/>
        </a:spcBef>
        <a:spcAft>
          <a:spcPct val="0"/>
        </a:spcAft>
        <a:buChar char="•"/>
        <a:defRPr sz="2000" b="1">
          <a:solidFill>
            <a:srgbClr val="2F220B"/>
          </a:solidFill>
          <a:latin typeface="+mn-lt"/>
        </a:defRPr>
      </a:lvl8pPr>
      <a:lvl9pPr marL="3886200" indent="-228600" algn="l" rtl="0" eaLnBrk="1" fontAlgn="base" hangingPunct="1">
        <a:spcBef>
          <a:spcPct val="20000"/>
        </a:spcBef>
        <a:spcAft>
          <a:spcPct val="0"/>
        </a:spcAft>
        <a:buChar char="•"/>
        <a:defRPr sz="2000" b="1">
          <a:solidFill>
            <a:srgbClr val="2F220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8C6F30-B889-4FBF-AD24-E451F99D0A19}" type="datetime1">
              <a:rPr lang="en-US" smtClean="0"/>
              <a:pPr/>
              <a:t>08/10/2012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8CE132-D533-4A1A-9BE1-B5F823105FD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366" r:id="rId1"/>
    <p:sldLayoutId id="2147484367" r:id="rId2"/>
    <p:sldLayoutId id="2147484368" r:id="rId3"/>
    <p:sldLayoutId id="2147484369" r:id="rId4"/>
    <p:sldLayoutId id="2147484370" r:id="rId5"/>
    <p:sldLayoutId id="2147484371" r:id="rId6"/>
    <p:sldLayoutId id="2147484372" r:id="rId7"/>
    <p:sldLayoutId id="2147484373" r:id="rId8"/>
    <p:sldLayoutId id="2147484374" r:id="rId9"/>
    <p:sldLayoutId id="2147484375" r:id="rId10"/>
    <p:sldLayoutId id="2147484376" r:id="rId11"/>
    <p:sldLayoutId id="2147484377" r:id="rId12"/>
    <p:sldLayoutId id="2147484378"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908175" y="274638"/>
            <a:ext cx="6778625" cy="741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2F220B"/>
                </a:solidFill>
                <a:latin typeface="+mn-lt"/>
              </a:defRPr>
            </a:lvl1pPr>
          </a:lstStyle>
          <a:p>
            <a:pPr>
              <a:defRPr/>
            </a:pPr>
            <a:fld id="{CB77713D-005E-49D0-8518-D48E854F9C40}" type="datetime1">
              <a:rPr lang="en-US" smtClean="0"/>
              <a:pPr>
                <a:defRPr/>
              </a:pPr>
              <a:t>08/10/2012</a:t>
            </a:fld>
            <a:endParaRPr lang="en-US" dirty="0"/>
          </a:p>
        </p:txBody>
      </p:sp>
      <p:sp>
        <p:nvSpPr>
          <p:cNvPr id="696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2F220B"/>
                </a:solidFill>
                <a:latin typeface="+mn-lt"/>
              </a:defRPr>
            </a:lvl1pPr>
          </a:lstStyle>
          <a:p>
            <a:pPr>
              <a:defRPr/>
            </a:pPr>
            <a:endParaRPr lang="en-US" dirty="0"/>
          </a:p>
        </p:txBody>
      </p:sp>
      <p:sp>
        <p:nvSpPr>
          <p:cNvPr id="696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2F220B"/>
                </a:solidFill>
                <a:latin typeface="+mn-lt"/>
              </a:defRPr>
            </a:lvl1pPr>
          </a:lstStyle>
          <a:p>
            <a:pPr>
              <a:defRPr/>
            </a:pPr>
            <a:r>
              <a:rPr lang="en-US" dirty="0"/>
              <a:t> </a:t>
            </a:r>
            <a:r>
              <a:rPr lang="en-US" i="1" dirty="0"/>
              <a:t>Slide </a:t>
            </a:r>
            <a:fld id="{720E015F-78B6-4EBE-9942-32AF18709916}" type="slidenum">
              <a:rPr lang="en-US" i="1"/>
              <a:pPr>
                <a:defRPr/>
              </a:pPr>
              <a:t>‹#›</a:t>
            </a:fld>
            <a:r>
              <a:rPr lang="en-US" dirty="0"/>
              <a:t> </a:t>
            </a:r>
          </a:p>
        </p:txBody>
      </p:sp>
      <p:sp>
        <p:nvSpPr>
          <p:cNvPr id="69639" name="Freeform 7"/>
          <p:cNvSpPr>
            <a:spLocks/>
          </p:cNvSpPr>
          <p:nvPr/>
        </p:nvSpPr>
        <p:spPr bwMode="auto">
          <a:xfrm flipV="1">
            <a:off x="1476375" y="1233488"/>
            <a:ext cx="7056438" cy="34925"/>
          </a:xfrm>
          <a:custGeom>
            <a:avLst/>
            <a:gdLst/>
            <a:ahLst/>
            <a:cxnLst>
              <a:cxn ang="0">
                <a:pos x="0" y="0"/>
              </a:cxn>
              <a:cxn ang="0">
                <a:pos x="4320" y="0"/>
              </a:cxn>
            </a:cxnLst>
            <a:rect l="0" t="0" r="r" b="b"/>
            <a:pathLst>
              <a:path w="4320" h="1">
                <a:moveTo>
                  <a:pt x="0" y="0"/>
                </a:moveTo>
                <a:cubicBezTo>
                  <a:pt x="0" y="0"/>
                  <a:pt x="4320" y="0"/>
                  <a:pt x="4320" y="0"/>
                </a:cubicBezTo>
              </a:path>
            </a:pathLst>
          </a:custGeom>
          <a:noFill/>
          <a:ln w="50800">
            <a:solidFill>
              <a:srgbClr val="CF9731"/>
            </a:solidFill>
            <a:round/>
            <a:headEnd type="none" w="med" len="med"/>
            <a:tailEnd type="none" w="med" len="med"/>
          </a:ln>
          <a:effectLst/>
        </p:spPr>
        <p:txBody>
          <a:bodyPr/>
          <a:lstStyle/>
          <a:p>
            <a:pPr>
              <a:defRPr/>
            </a:pPr>
            <a:endParaRPr lang="en-US" dirty="0"/>
          </a:p>
        </p:txBody>
      </p:sp>
      <p:pic>
        <p:nvPicPr>
          <p:cNvPr id="2056" name="Picture 9" descr="PCIE%20Seal"/>
          <p:cNvPicPr>
            <a:picLocks noChangeAspect="1" noChangeArrowheads="1"/>
          </p:cNvPicPr>
          <p:nvPr/>
        </p:nvPicPr>
        <p:blipFill>
          <a:blip r:embed="rId14" cstate="print"/>
          <a:srcRect t="-1555" r="37404" b="14745"/>
          <a:stretch>
            <a:fillRect/>
          </a:stretch>
        </p:blipFill>
        <p:spPr bwMode="auto">
          <a:xfrm>
            <a:off x="34925" y="69850"/>
            <a:ext cx="1447800" cy="13001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80" r:id="rId1"/>
    <p:sldLayoutId id="2147484381" r:id="rId2"/>
    <p:sldLayoutId id="2147484382" r:id="rId3"/>
    <p:sldLayoutId id="2147484383" r:id="rId4"/>
    <p:sldLayoutId id="2147484384" r:id="rId5"/>
    <p:sldLayoutId id="2147484385" r:id="rId6"/>
    <p:sldLayoutId id="2147484386" r:id="rId7"/>
    <p:sldLayoutId id="2147484387" r:id="rId8"/>
    <p:sldLayoutId id="2147484388" r:id="rId9"/>
    <p:sldLayoutId id="2147484389" r:id="rId10"/>
    <p:sldLayoutId id="2147484390" r:id="rId11"/>
    <p:sldLayoutId id="2147484391" r:id="rId12"/>
  </p:sldLayoutIdLst>
  <p:hf hdr="0" ftr="0" dt="0"/>
  <p:txStyles>
    <p:titleStyle>
      <a:lvl1pPr algn="ctr" rtl="0" eaLnBrk="1" fontAlgn="base" hangingPunct="1">
        <a:spcBef>
          <a:spcPct val="0"/>
        </a:spcBef>
        <a:spcAft>
          <a:spcPct val="0"/>
        </a:spcAft>
        <a:defRPr sz="3600" b="1">
          <a:solidFill>
            <a:srgbClr val="2F220B"/>
          </a:solidFill>
          <a:latin typeface="+mj-lt"/>
          <a:ea typeface="+mj-ea"/>
          <a:cs typeface="+mj-cs"/>
        </a:defRPr>
      </a:lvl1pPr>
      <a:lvl2pPr algn="ctr" rtl="0" eaLnBrk="1" fontAlgn="base" hangingPunct="1">
        <a:spcBef>
          <a:spcPct val="0"/>
        </a:spcBef>
        <a:spcAft>
          <a:spcPct val="0"/>
        </a:spcAft>
        <a:defRPr sz="3600" b="1">
          <a:solidFill>
            <a:srgbClr val="2F220B"/>
          </a:solidFill>
          <a:latin typeface="Univers" pitchFamily="34" charset="0"/>
        </a:defRPr>
      </a:lvl2pPr>
      <a:lvl3pPr algn="ctr" rtl="0" eaLnBrk="1" fontAlgn="base" hangingPunct="1">
        <a:spcBef>
          <a:spcPct val="0"/>
        </a:spcBef>
        <a:spcAft>
          <a:spcPct val="0"/>
        </a:spcAft>
        <a:defRPr sz="3600" b="1">
          <a:solidFill>
            <a:srgbClr val="2F220B"/>
          </a:solidFill>
          <a:latin typeface="Univers" pitchFamily="34" charset="0"/>
        </a:defRPr>
      </a:lvl3pPr>
      <a:lvl4pPr algn="ctr" rtl="0" eaLnBrk="1" fontAlgn="base" hangingPunct="1">
        <a:spcBef>
          <a:spcPct val="0"/>
        </a:spcBef>
        <a:spcAft>
          <a:spcPct val="0"/>
        </a:spcAft>
        <a:defRPr sz="3600" b="1">
          <a:solidFill>
            <a:srgbClr val="2F220B"/>
          </a:solidFill>
          <a:latin typeface="Univers" pitchFamily="34" charset="0"/>
        </a:defRPr>
      </a:lvl4pPr>
      <a:lvl5pPr algn="ctr" rtl="0" eaLnBrk="1" fontAlgn="base" hangingPunct="1">
        <a:spcBef>
          <a:spcPct val="0"/>
        </a:spcBef>
        <a:spcAft>
          <a:spcPct val="0"/>
        </a:spcAft>
        <a:defRPr sz="3600" b="1">
          <a:solidFill>
            <a:srgbClr val="2F220B"/>
          </a:solidFill>
          <a:latin typeface="Univers" pitchFamily="34" charset="0"/>
        </a:defRPr>
      </a:lvl5pPr>
      <a:lvl6pPr marL="457200" algn="ctr" rtl="0" eaLnBrk="1" fontAlgn="base" hangingPunct="1">
        <a:spcBef>
          <a:spcPct val="0"/>
        </a:spcBef>
        <a:spcAft>
          <a:spcPct val="0"/>
        </a:spcAft>
        <a:defRPr sz="3600" b="1">
          <a:solidFill>
            <a:srgbClr val="2F220B"/>
          </a:solidFill>
          <a:latin typeface="Univers" pitchFamily="34" charset="0"/>
        </a:defRPr>
      </a:lvl6pPr>
      <a:lvl7pPr marL="914400" algn="ctr" rtl="0" eaLnBrk="1" fontAlgn="base" hangingPunct="1">
        <a:spcBef>
          <a:spcPct val="0"/>
        </a:spcBef>
        <a:spcAft>
          <a:spcPct val="0"/>
        </a:spcAft>
        <a:defRPr sz="3600" b="1">
          <a:solidFill>
            <a:srgbClr val="2F220B"/>
          </a:solidFill>
          <a:latin typeface="Univers" pitchFamily="34" charset="0"/>
        </a:defRPr>
      </a:lvl7pPr>
      <a:lvl8pPr marL="1371600" algn="ctr" rtl="0" eaLnBrk="1" fontAlgn="base" hangingPunct="1">
        <a:spcBef>
          <a:spcPct val="0"/>
        </a:spcBef>
        <a:spcAft>
          <a:spcPct val="0"/>
        </a:spcAft>
        <a:defRPr sz="3600" b="1">
          <a:solidFill>
            <a:srgbClr val="2F220B"/>
          </a:solidFill>
          <a:latin typeface="Univers" pitchFamily="34" charset="0"/>
        </a:defRPr>
      </a:lvl8pPr>
      <a:lvl9pPr marL="1828800" algn="ctr" rtl="0" eaLnBrk="1" fontAlgn="base" hangingPunct="1">
        <a:spcBef>
          <a:spcPct val="0"/>
        </a:spcBef>
        <a:spcAft>
          <a:spcPct val="0"/>
        </a:spcAft>
        <a:defRPr sz="3600" b="1">
          <a:solidFill>
            <a:srgbClr val="2F220B"/>
          </a:solidFill>
          <a:latin typeface="Univers" pitchFamily="34" charset="0"/>
        </a:defRPr>
      </a:lvl9pPr>
    </p:titleStyle>
    <p:bodyStyle>
      <a:lvl1pPr marL="342900" indent="-342900" algn="l" rtl="0" eaLnBrk="1" fontAlgn="base" hangingPunct="1">
        <a:spcBef>
          <a:spcPct val="20000"/>
        </a:spcBef>
        <a:spcAft>
          <a:spcPct val="0"/>
        </a:spcAft>
        <a:buFont typeface="Wingdings" pitchFamily="2" charset="2"/>
        <a:defRPr sz="3200" b="1">
          <a:solidFill>
            <a:srgbClr val="2F220B"/>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ü"/>
        <a:defRPr sz="2800" b="1">
          <a:solidFill>
            <a:srgbClr val="2F220B"/>
          </a:solidFill>
          <a:latin typeface="+mn-lt"/>
        </a:defRPr>
      </a:lvl2pPr>
      <a:lvl3pPr marL="1143000" indent="-228600" algn="l" rtl="0" eaLnBrk="1" fontAlgn="base" hangingPunct="1">
        <a:spcBef>
          <a:spcPct val="20000"/>
        </a:spcBef>
        <a:spcAft>
          <a:spcPct val="0"/>
        </a:spcAft>
        <a:buFont typeface="Wingdings" pitchFamily="2" charset="2"/>
        <a:buChar char="Ø"/>
        <a:defRPr sz="2400" b="1">
          <a:solidFill>
            <a:srgbClr val="2F220B"/>
          </a:solidFill>
          <a:latin typeface="+mn-lt"/>
        </a:defRPr>
      </a:lvl3pPr>
      <a:lvl4pPr marL="1600200" indent="-228600" algn="l" rtl="0" eaLnBrk="1" fontAlgn="base" hangingPunct="1">
        <a:spcBef>
          <a:spcPct val="20000"/>
        </a:spcBef>
        <a:spcAft>
          <a:spcPct val="0"/>
        </a:spcAft>
        <a:buChar char="•"/>
        <a:defRPr sz="2000" b="1">
          <a:solidFill>
            <a:srgbClr val="2F220B"/>
          </a:solidFill>
          <a:latin typeface="+mn-lt"/>
        </a:defRPr>
      </a:lvl4pPr>
      <a:lvl5pPr marL="2057400" indent="-228600" algn="l" rtl="0" eaLnBrk="1" fontAlgn="base" hangingPunct="1">
        <a:spcBef>
          <a:spcPct val="20000"/>
        </a:spcBef>
        <a:spcAft>
          <a:spcPct val="0"/>
        </a:spcAft>
        <a:buChar char="•"/>
        <a:defRPr sz="2000" b="1">
          <a:solidFill>
            <a:srgbClr val="2F220B"/>
          </a:solidFill>
          <a:latin typeface="+mn-lt"/>
        </a:defRPr>
      </a:lvl5pPr>
      <a:lvl6pPr marL="2514600" indent="-228600" algn="l" rtl="0" eaLnBrk="1" fontAlgn="base" hangingPunct="1">
        <a:spcBef>
          <a:spcPct val="20000"/>
        </a:spcBef>
        <a:spcAft>
          <a:spcPct val="0"/>
        </a:spcAft>
        <a:buChar char="•"/>
        <a:defRPr sz="2000" b="1">
          <a:solidFill>
            <a:srgbClr val="2F220B"/>
          </a:solidFill>
          <a:latin typeface="+mn-lt"/>
        </a:defRPr>
      </a:lvl6pPr>
      <a:lvl7pPr marL="2971800" indent="-228600" algn="l" rtl="0" eaLnBrk="1" fontAlgn="base" hangingPunct="1">
        <a:spcBef>
          <a:spcPct val="20000"/>
        </a:spcBef>
        <a:spcAft>
          <a:spcPct val="0"/>
        </a:spcAft>
        <a:buChar char="•"/>
        <a:defRPr sz="2000" b="1">
          <a:solidFill>
            <a:srgbClr val="2F220B"/>
          </a:solidFill>
          <a:latin typeface="+mn-lt"/>
        </a:defRPr>
      </a:lvl7pPr>
      <a:lvl8pPr marL="3429000" indent="-228600" algn="l" rtl="0" eaLnBrk="1" fontAlgn="base" hangingPunct="1">
        <a:spcBef>
          <a:spcPct val="20000"/>
        </a:spcBef>
        <a:spcAft>
          <a:spcPct val="0"/>
        </a:spcAft>
        <a:buChar char="•"/>
        <a:defRPr sz="2000" b="1">
          <a:solidFill>
            <a:srgbClr val="2F220B"/>
          </a:solidFill>
          <a:latin typeface="+mn-lt"/>
        </a:defRPr>
      </a:lvl8pPr>
      <a:lvl9pPr marL="3886200" indent="-228600" algn="l" rtl="0" eaLnBrk="1" fontAlgn="base" hangingPunct="1">
        <a:spcBef>
          <a:spcPct val="20000"/>
        </a:spcBef>
        <a:spcAft>
          <a:spcPct val="0"/>
        </a:spcAft>
        <a:buChar char="•"/>
        <a:defRPr sz="2000" b="1">
          <a:solidFill>
            <a:srgbClr val="2F220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1" y="274638"/>
            <a:ext cx="8229600" cy="741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2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2F220B"/>
                </a:solidFill>
                <a:latin typeface="+mn-lt"/>
              </a:defRPr>
            </a:lvl1pPr>
          </a:lstStyle>
          <a:p>
            <a:pPr>
              <a:defRPr/>
            </a:pPr>
            <a:fld id="{1F0F2019-2F3D-4038-BBAB-6A0480B2C0FD}" type="datetime1">
              <a:rPr lang="en-US" smtClean="0"/>
              <a:pPr>
                <a:defRPr/>
              </a:pPr>
              <a:t>08/10/2012</a:t>
            </a:fld>
            <a:endParaRPr lang="en-US" dirty="0"/>
          </a:p>
        </p:txBody>
      </p:sp>
      <p:sp>
        <p:nvSpPr>
          <p:cNvPr id="132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2F220B"/>
                </a:solidFill>
                <a:latin typeface="+mn-lt"/>
              </a:defRPr>
            </a:lvl1pPr>
          </a:lstStyle>
          <a:p>
            <a:pPr>
              <a:defRPr/>
            </a:pPr>
            <a:endParaRPr lang="en-US" dirty="0"/>
          </a:p>
        </p:txBody>
      </p:sp>
      <p:sp>
        <p:nvSpPr>
          <p:cNvPr id="132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2F220B"/>
                </a:solidFill>
                <a:latin typeface="+mn-lt"/>
              </a:defRPr>
            </a:lvl1pPr>
          </a:lstStyle>
          <a:p>
            <a:pPr>
              <a:defRPr/>
            </a:pPr>
            <a:r>
              <a:rPr lang="en-US" dirty="0"/>
              <a:t> </a:t>
            </a:r>
            <a:r>
              <a:rPr lang="en-US" i="1" dirty="0"/>
              <a:t>Slide </a:t>
            </a:r>
            <a:fld id="{DA2CD601-1175-44DF-A3AC-FF4BFC0641B9}" type="slidenum">
              <a:rPr lang="en-US" i="1"/>
              <a:pPr>
                <a:defRPr/>
              </a:pPr>
              <a:t>‹#›</a:t>
            </a:fld>
            <a:r>
              <a:rPr lang="en-US" dirty="0"/>
              <a:t> </a:t>
            </a:r>
          </a:p>
        </p:txBody>
      </p:sp>
      <p:sp>
        <p:nvSpPr>
          <p:cNvPr id="132103" name="Freeform 7"/>
          <p:cNvSpPr>
            <a:spLocks/>
          </p:cNvSpPr>
          <p:nvPr/>
        </p:nvSpPr>
        <p:spPr bwMode="auto">
          <a:xfrm>
            <a:off x="457199" y="1187768"/>
            <a:ext cx="8229600" cy="45719"/>
          </a:xfrm>
          <a:custGeom>
            <a:avLst/>
            <a:gdLst/>
            <a:ahLst/>
            <a:cxnLst>
              <a:cxn ang="0">
                <a:pos x="0" y="0"/>
              </a:cxn>
              <a:cxn ang="0">
                <a:pos x="4320" y="0"/>
              </a:cxn>
            </a:cxnLst>
            <a:rect l="0" t="0" r="r" b="b"/>
            <a:pathLst>
              <a:path w="4320" h="1">
                <a:moveTo>
                  <a:pt x="0" y="0"/>
                </a:moveTo>
                <a:cubicBezTo>
                  <a:pt x="0" y="0"/>
                  <a:pt x="4320" y="0"/>
                  <a:pt x="4320" y="0"/>
                </a:cubicBezTo>
              </a:path>
            </a:pathLst>
          </a:custGeom>
          <a:noFill/>
          <a:ln w="50800">
            <a:solidFill>
              <a:srgbClr val="CF9731"/>
            </a:solidFill>
            <a:round/>
            <a:headEnd type="none" w="med" len="med"/>
            <a:tailEnd type="none" w="med" len="med"/>
          </a:ln>
          <a:effectLst/>
        </p:spPr>
        <p:txBody>
          <a:bodyPr/>
          <a:lstStyle/>
          <a:p>
            <a:pPr>
              <a:defRPr/>
            </a:pPr>
            <a:endParaRPr lang="en-US" dirty="0"/>
          </a:p>
        </p:txBody>
      </p:sp>
      <p:pic>
        <p:nvPicPr>
          <p:cNvPr id="9" name="Picture 2"/>
          <p:cNvPicPr>
            <a:picLocks noChangeAspect="1" noChangeArrowheads="1"/>
          </p:cNvPicPr>
          <p:nvPr/>
        </p:nvPicPr>
        <p:blipFill>
          <a:blip r:embed="rId15" cstate="print">
            <a:lum contrast="2000"/>
          </a:blip>
          <a:srcRect/>
          <a:stretch>
            <a:fillRect/>
          </a:stretch>
        </p:blipFill>
        <p:spPr bwMode="auto">
          <a:xfrm>
            <a:off x="0" y="6171325"/>
            <a:ext cx="3124200" cy="657178"/>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 id="2147484404" r:id="rId12"/>
    <p:sldLayoutId id="2147484405" r:id="rId13"/>
  </p:sldLayoutIdLst>
  <p:hf hdr="0" ftr="0" dt="0"/>
  <p:txStyles>
    <p:titleStyle>
      <a:lvl1pPr algn="ctr" rtl="0" eaLnBrk="1" fontAlgn="base" hangingPunct="1">
        <a:spcBef>
          <a:spcPct val="0"/>
        </a:spcBef>
        <a:spcAft>
          <a:spcPct val="0"/>
        </a:spcAft>
        <a:defRPr sz="3600" b="1">
          <a:solidFill>
            <a:srgbClr val="2F220B"/>
          </a:solidFill>
          <a:latin typeface="+mj-lt"/>
          <a:ea typeface="+mj-ea"/>
          <a:cs typeface="+mj-cs"/>
        </a:defRPr>
      </a:lvl1pPr>
      <a:lvl2pPr algn="ctr" rtl="0" eaLnBrk="1" fontAlgn="base" hangingPunct="1">
        <a:spcBef>
          <a:spcPct val="0"/>
        </a:spcBef>
        <a:spcAft>
          <a:spcPct val="0"/>
        </a:spcAft>
        <a:defRPr sz="3600" b="1">
          <a:solidFill>
            <a:srgbClr val="2F220B"/>
          </a:solidFill>
          <a:latin typeface="Univers" pitchFamily="34" charset="0"/>
        </a:defRPr>
      </a:lvl2pPr>
      <a:lvl3pPr algn="ctr" rtl="0" eaLnBrk="1" fontAlgn="base" hangingPunct="1">
        <a:spcBef>
          <a:spcPct val="0"/>
        </a:spcBef>
        <a:spcAft>
          <a:spcPct val="0"/>
        </a:spcAft>
        <a:defRPr sz="3600" b="1">
          <a:solidFill>
            <a:srgbClr val="2F220B"/>
          </a:solidFill>
          <a:latin typeface="Univers" pitchFamily="34" charset="0"/>
        </a:defRPr>
      </a:lvl3pPr>
      <a:lvl4pPr algn="ctr" rtl="0" eaLnBrk="1" fontAlgn="base" hangingPunct="1">
        <a:spcBef>
          <a:spcPct val="0"/>
        </a:spcBef>
        <a:spcAft>
          <a:spcPct val="0"/>
        </a:spcAft>
        <a:defRPr sz="3600" b="1">
          <a:solidFill>
            <a:srgbClr val="2F220B"/>
          </a:solidFill>
          <a:latin typeface="Univers" pitchFamily="34" charset="0"/>
        </a:defRPr>
      </a:lvl4pPr>
      <a:lvl5pPr algn="ctr" rtl="0" eaLnBrk="1" fontAlgn="base" hangingPunct="1">
        <a:spcBef>
          <a:spcPct val="0"/>
        </a:spcBef>
        <a:spcAft>
          <a:spcPct val="0"/>
        </a:spcAft>
        <a:defRPr sz="3600" b="1">
          <a:solidFill>
            <a:srgbClr val="2F220B"/>
          </a:solidFill>
          <a:latin typeface="Univers" pitchFamily="34" charset="0"/>
        </a:defRPr>
      </a:lvl5pPr>
      <a:lvl6pPr marL="457200" algn="ctr" rtl="0" eaLnBrk="1" fontAlgn="base" hangingPunct="1">
        <a:spcBef>
          <a:spcPct val="0"/>
        </a:spcBef>
        <a:spcAft>
          <a:spcPct val="0"/>
        </a:spcAft>
        <a:defRPr sz="3600" b="1">
          <a:solidFill>
            <a:srgbClr val="2F220B"/>
          </a:solidFill>
          <a:latin typeface="Univers" pitchFamily="34" charset="0"/>
        </a:defRPr>
      </a:lvl6pPr>
      <a:lvl7pPr marL="914400" algn="ctr" rtl="0" eaLnBrk="1" fontAlgn="base" hangingPunct="1">
        <a:spcBef>
          <a:spcPct val="0"/>
        </a:spcBef>
        <a:spcAft>
          <a:spcPct val="0"/>
        </a:spcAft>
        <a:defRPr sz="3600" b="1">
          <a:solidFill>
            <a:srgbClr val="2F220B"/>
          </a:solidFill>
          <a:latin typeface="Univers" pitchFamily="34" charset="0"/>
        </a:defRPr>
      </a:lvl7pPr>
      <a:lvl8pPr marL="1371600" algn="ctr" rtl="0" eaLnBrk="1" fontAlgn="base" hangingPunct="1">
        <a:spcBef>
          <a:spcPct val="0"/>
        </a:spcBef>
        <a:spcAft>
          <a:spcPct val="0"/>
        </a:spcAft>
        <a:defRPr sz="3600" b="1">
          <a:solidFill>
            <a:srgbClr val="2F220B"/>
          </a:solidFill>
          <a:latin typeface="Univers" pitchFamily="34" charset="0"/>
        </a:defRPr>
      </a:lvl8pPr>
      <a:lvl9pPr marL="1828800" algn="ctr" rtl="0" eaLnBrk="1" fontAlgn="base" hangingPunct="1">
        <a:spcBef>
          <a:spcPct val="0"/>
        </a:spcBef>
        <a:spcAft>
          <a:spcPct val="0"/>
        </a:spcAft>
        <a:defRPr sz="3600" b="1">
          <a:solidFill>
            <a:srgbClr val="2F220B"/>
          </a:solidFill>
          <a:latin typeface="Univers" pitchFamily="34" charset="0"/>
        </a:defRPr>
      </a:lvl9pPr>
    </p:titleStyle>
    <p:bodyStyle>
      <a:lvl1pPr marL="342900" indent="-342900" algn="l" rtl="0" eaLnBrk="1" fontAlgn="base" hangingPunct="1">
        <a:spcBef>
          <a:spcPct val="20000"/>
        </a:spcBef>
        <a:spcAft>
          <a:spcPct val="0"/>
        </a:spcAft>
        <a:buFont typeface="Wingdings" pitchFamily="2" charset="2"/>
        <a:defRPr sz="3200" b="1">
          <a:solidFill>
            <a:srgbClr val="2F220B"/>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ü"/>
        <a:defRPr sz="2800" b="1">
          <a:solidFill>
            <a:srgbClr val="2F220B"/>
          </a:solidFill>
          <a:latin typeface="+mn-lt"/>
        </a:defRPr>
      </a:lvl2pPr>
      <a:lvl3pPr marL="1143000" indent="-228600" algn="l" rtl="0" eaLnBrk="1" fontAlgn="base" hangingPunct="1">
        <a:spcBef>
          <a:spcPct val="20000"/>
        </a:spcBef>
        <a:spcAft>
          <a:spcPct val="0"/>
        </a:spcAft>
        <a:buFont typeface="Wingdings" pitchFamily="2" charset="2"/>
        <a:buChar char="Ø"/>
        <a:defRPr sz="2400" b="1">
          <a:solidFill>
            <a:srgbClr val="2F220B"/>
          </a:solidFill>
          <a:latin typeface="+mn-lt"/>
        </a:defRPr>
      </a:lvl3pPr>
      <a:lvl4pPr marL="1600200" indent="-228600" algn="l" rtl="0" eaLnBrk="1" fontAlgn="base" hangingPunct="1">
        <a:spcBef>
          <a:spcPct val="20000"/>
        </a:spcBef>
        <a:spcAft>
          <a:spcPct val="0"/>
        </a:spcAft>
        <a:buChar char="•"/>
        <a:defRPr sz="2000" b="1">
          <a:solidFill>
            <a:srgbClr val="2F220B"/>
          </a:solidFill>
          <a:latin typeface="+mn-lt"/>
        </a:defRPr>
      </a:lvl4pPr>
      <a:lvl5pPr marL="2057400" indent="-228600" algn="l" rtl="0" eaLnBrk="1" fontAlgn="base" hangingPunct="1">
        <a:spcBef>
          <a:spcPct val="20000"/>
        </a:spcBef>
        <a:spcAft>
          <a:spcPct val="0"/>
        </a:spcAft>
        <a:buChar char="•"/>
        <a:defRPr sz="2000" b="1">
          <a:solidFill>
            <a:srgbClr val="2F220B"/>
          </a:solidFill>
          <a:latin typeface="+mn-lt"/>
        </a:defRPr>
      </a:lvl5pPr>
      <a:lvl6pPr marL="2514600" indent="-228600" algn="l" rtl="0" eaLnBrk="1" fontAlgn="base" hangingPunct="1">
        <a:spcBef>
          <a:spcPct val="20000"/>
        </a:spcBef>
        <a:spcAft>
          <a:spcPct val="0"/>
        </a:spcAft>
        <a:buChar char="•"/>
        <a:defRPr sz="2000" b="1">
          <a:solidFill>
            <a:srgbClr val="2F220B"/>
          </a:solidFill>
          <a:latin typeface="+mn-lt"/>
        </a:defRPr>
      </a:lvl6pPr>
      <a:lvl7pPr marL="2971800" indent="-228600" algn="l" rtl="0" eaLnBrk="1" fontAlgn="base" hangingPunct="1">
        <a:spcBef>
          <a:spcPct val="20000"/>
        </a:spcBef>
        <a:spcAft>
          <a:spcPct val="0"/>
        </a:spcAft>
        <a:buChar char="•"/>
        <a:defRPr sz="2000" b="1">
          <a:solidFill>
            <a:srgbClr val="2F220B"/>
          </a:solidFill>
          <a:latin typeface="+mn-lt"/>
        </a:defRPr>
      </a:lvl7pPr>
      <a:lvl8pPr marL="3429000" indent="-228600" algn="l" rtl="0" eaLnBrk="1" fontAlgn="base" hangingPunct="1">
        <a:spcBef>
          <a:spcPct val="20000"/>
        </a:spcBef>
        <a:spcAft>
          <a:spcPct val="0"/>
        </a:spcAft>
        <a:buChar char="•"/>
        <a:defRPr sz="2000" b="1">
          <a:solidFill>
            <a:srgbClr val="2F220B"/>
          </a:solidFill>
          <a:latin typeface="+mn-lt"/>
        </a:defRPr>
      </a:lvl8pPr>
      <a:lvl9pPr marL="3886200" indent="-228600" algn="l" rtl="0" eaLnBrk="1" fontAlgn="base" hangingPunct="1">
        <a:spcBef>
          <a:spcPct val="20000"/>
        </a:spcBef>
        <a:spcAft>
          <a:spcPct val="0"/>
        </a:spcAft>
        <a:buChar char="•"/>
        <a:defRPr sz="2000" b="1">
          <a:solidFill>
            <a:srgbClr val="2F220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028EDB-C295-4C54-AE9D-5A2233D30CD5}" type="datetimeFigureOut">
              <a:rPr lang="en-US" smtClean="0"/>
              <a:pPr/>
              <a:t>08/10/2012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A32960-4582-4C9F-9386-2D36E9376A2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407" r:id="rId1"/>
    <p:sldLayoutId id="2147484408" r:id="rId2"/>
    <p:sldLayoutId id="2147484409" r:id="rId3"/>
    <p:sldLayoutId id="2147484410" r:id="rId4"/>
    <p:sldLayoutId id="2147484411" r:id="rId5"/>
    <p:sldLayoutId id="2147484412" r:id="rId6"/>
    <p:sldLayoutId id="2147484413" r:id="rId7"/>
    <p:sldLayoutId id="2147484414" r:id="rId8"/>
    <p:sldLayoutId id="2147484415" r:id="rId9"/>
    <p:sldLayoutId id="2147484416" r:id="rId10"/>
    <p:sldLayoutId id="214748441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8E24CC-675E-4A17-96A6-E883B8C3FAB5}" type="datetime1">
              <a:rPr lang="en-US" smtClean="0"/>
              <a:pPr/>
              <a:t>08/10/2012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100">
                <a:solidFill>
                  <a:schemeClr val="tx1">
                    <a:tint val="75000"/>
                  </a:schemeClr>
                </a:solidFill>
                <a:latin typeface="Univers" pitchFamily="34" charset="0"/>
              </a:defRPr>
            </a:lvl1pPr>
          </a:lstStyle>
          <a:p>
            <a:r>
              <a:rPr lang="en-US" i="1" dirty="0" smtClean="0"/>
              <a:t>Slide </a:t>
            </a:r>
            <a:fld id="{6B5A5B9C-5217-4F87-B68B-59F9289491B5}" type="slidenum">
              <a:rPr lang="en-US" smtClean="0"/>
              <a:pPr/>
              <a:t>‹#›</a:t>
            </a:fld>
            <a:endParaRPr lang="en-US" dirty="0"/>
          </a:p>
        </p:txBody>
      </p:sp>
      <p:pic>
        <p:nvPicPr>
          <p:cNvPr id="7" name="Picture 2"/>
          <p:cNvPicPr>
            <a:picLocks noChangeAspect="1" noChangeArrowheads="1"/>
          </p:cNvPicPr>
          <p:nvPr/>
        </p:nvPicPr>
        <p:blipFill>
          <a:blip r:embed="rId14" cstate="print">
            <a:lum contrast="2000"/>
          </a:blip>
          <a:srcRect/>
          <a:stretch>
            <a:fillRect/>
          </a:stretch>
        </p:blipFill>
        <p:spPr bwMode="auto">
          <a:xfrm>
            <a:off x="0" y="5992449"/>
            <a:ext cx="4114800" cy="865551"/>
          </a:xfrm>
          <a:prstGeom prst="rect">
            <a:avLst/>
          </a:prstGeom>
          <a:noFill/>
          <a:ln w="9525">
            <a:noFill/>
            <a:miter lim="800000"/>
            <a:headEnd/>
            <a:tailEnd/>
          </a:ln>
          <a:effectLst/>
        </p:spPr>
      </p:pic>
      <p:sp>
        <p:nvSpPr>
          <p:cNvPr id="9" name="TextBox 8"/>
          <p:cNvSpPr txBox="1"/>
          <p:nvPr/>
        </p:nvSpPr>
        <p:spPr>
          <a:xfrm>
            <a:off x="228600" y="1371600"/>
            <a:ext cx="8686800" cy="91440"/>
          </a:xfrm>
          <a:prstGeom prst="rect">
            <a:avLst/>
          </a:prstGeom>
          <a:solidFill>
            <a:srgbClr val="E29B0C"/>
          </a:solidFill>
        </p:spPr>
        <p:txBody>
          <a:bodyPr wrap="square" rtlCol="0" anchor="t" anchorCtr="1">
            <a:spAutoFit/>
          </a:bodyPr>
          <a:lstStyle/>
          <a:p>
            <a:endParaRPr lang="en-US" dirty="0"/>
          </a:p>
        </p:txBody>
      </p:sp>
    </p:spTree>
  </p:cSld>
  <p:clrMap bg1="lt1" tx1="dk1" bg2="lt2" tx2="dk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 id="214748443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ü"/>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Ø"/>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0693B-4D7A-46E1-BD4B-08B23CE2C866}" type="datetimeFigureOut">
              <a:rPr lang="en-US" smtClean="0"/>
              <a:pPr/>
              <a:t>08/10/2012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C95440-8054-477F-BD65-D35F16E7ABC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432" r:id="rId1"/>
    <p:sldLayoutId id="2147484433" r:id="rId2"/>
    <p:sldLayoutId id="2147484434" r:id="rId3"/>
    <p:sldLayoutId id="2147484435" r:id="rId4"/>
    <p:sldLayoutId id="2147484436" r:id="rId5"/>
    <p:sldLayoutId id="2147484437" r:id="rId6"/>
    <p:sldLayoutId id="2147484438" r:id="rId7"/>
    <p:sldLayoutId id="2147484439" r:id="rId8"/>
    <p:sldLayoutId id="2147484440" r:id="rId9"/>
    <p:sldLayoutId id="2147484441" r:id="rId10"/>
    <p:sldLayoutId id="2147484442" r:id="rId11"/>
    <p:sldLayoutId id="214748444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D30D2A-1B98-44D0-807C-9C9BB3757101}" type="datetimeFigureOut">
              <a:rPr lang="en-US" smtClean="0"/>
              <a:pPr/>
              <a:t>08/10/2012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746154-4E33-4A16-BE64-32EAF908C7B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FB35E7-DD0A-41EF-843C-6BD4DF3C55AB}" type="datetime1">
              <a:rPr lang="en-US" smtClean="0"/>
              <a:pPr/>
              <a:t>08/10/2012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FECC63-0478-4B6F-BD8A-DBD8BEAF44C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457" r:id="rId1"/>
    <p:sldLayoutId id="2147484458" r:id="rId2"/>
    <p:sldLayoutId id="2147484459" r:id="rId3"/>
    <p:sldLayoutId id="2147484460" r:id="rId4"/>
    <p:sldLayoutId id="2147484461" r:id="rId5"/>
    <p:sldLayoutId id="2147484462" r:id="rId6"/>
    <p:sldLayoutId id="2147484463" r:id="rId7"/>
    <p:sldLayoutId id="2147484464" r:id="rId8"/>
    <p:sldLayoutId id="2147484465" r:id="rId9"/>
    <p:sldLayoutId id="2147484466" r:id="rId10"/>
    <p:sldLayoutId id="2147484467" r:id="rId11"/>
    <p:sldLayoutId id="2147484468" r:id="rId12"/>
    <p:sldLayoutId id="2147484469"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8393E975-5B22-460F-A25C-FD8411B2923F}" type="datetime1">
              <a:rPr lang="en-US"/>
              <a:pPr>
                <a:defRPr/>
              </a:pPr>
              <a:t>08/10/2012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AC725B2-E407-4E7D-A807-89B76AEE3FA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46" r:id="rId1"/>
    <p:sldLayoutId id="2147484240" r:id="rId2"/>
    <p:sldLayoutId id="2147484241" r:id="rId3"/>
    <p:sldLayoutId id="2147484242" r:id="rId4"/>
    <p:sldLayoutId id="2147484243" r:id="rId5"/>
    <p:sldLayoutId id="2147484244" r:id="rId6"/>
    <p:sldLayoutId id="2147484245" r:id="rId7"/>
    <p:sldLayoutId id="2147484246" r:id="rId8"/>
    <p:sldLayoutId id="2147484247" r:id="rId9"/>
    <p:sldLayoutId id="2147484248" r:id="rId10"/>
    <p:sldLayoutId id="2147484249" r:id="rId11"/>
    <p:sldLayoutId id="2147484250" r:id="rId12"/>
    <p:sldLayoutId id="2147484347" r:id="rId13"/>
  </p:sldLayoutIdLst>
  <p:transition spd="med">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08175" y="274638"/>
            <a:ext cx="6778625" cy="741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9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2F220B"/>
                </a:solidFill>
                <a:latin typeface="+mn-lt"/>
              </a:defRPr>
            </a:lvl1pPr>
          </a:lstStyle>
          <a:p>
            <a:pPr>
              <a:defRPr/>
            </a:pPr>
            <a:fld id="{EF890ACB-A1D2-4831-AAB1-40C7D17654EA}" type="datetime1">
              <a:rPr lang="en-US" smtClean="0"/>
              <a:pPr>
                <a:defRPr/>
              </a:pPr>
              <a:t>08/10/2012</a:t>
            </a:fld>
            <a:endParaRPr lang="en-US" dirty="0"/>
          </a:p>
        </p:txBody>
      </p:sp>
      <p:sp>
        <p:nvSpPr>
          <p:cNvPr id="419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2F220B"/>
                </a:solidFill>
                <a:latin typeface="+mn-lt"/>
              </a:defRPr>
            </a:lvl1pPr>
          </a:lstStyle>
          <a:p>
            <a:pPr>
              <a:defRPr/>
            </a:pPr>
            <a:endParaRPr lang="en-US" dirty="0"/>
          </a:p>
        </p:txBody>
      </p:sp>
      <p:sp>
        <p:nvSpPr>
          <p:cNvPr id="419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2F220B"/>
                </a:solidFill>
                <a:latin typeface="+mn-lt"/>
              </a:defRPr>
            </a:lvl1pPr>
          </a:lstStyle>
          <a:p>
            <a:pPr>
              <a:defRPr/>
            </a:pPr>
            <a:fld id="{0CFEAF05-750A-4A7C-AE54-494809A2408A}" type="slidenum">
              <a:rPr lang="en-US" smtClean="0"/>
              <a:pPr>
                <a:defRPr/>
              </a:pPr>
              <a:t>‹#›</a:t>
            </a:fld>
            <a:endParaRPr lang="en-US" dirty="0"/>
          </a:p>
        </p:txBody>
      </p:sp>
      <p:sp>
        <p:nvSpPr>
          <p:cNvPr id="41992" name="Freeform 8"/>
          <p:cNvSpPr>
            <a:spLocks/>
          </p:cNvSpPr>
          <p:nvPr/>
        </p:nvSpPr>
        <p:spPr bwMode="auto">
          <a:xfrm flipV="1">
            <a:off x="1476375" y="1233488"/>
            <a:ext cx="7056438" cy="34925"/>
          </a:xfrm>
          <a:custGeom>
            <a:avLst/>
            <a:gdLst/>
            <a:ahLst/>
            <a:cxnLst>
              <a:cxn ang="0">
                <a:pos x="0" y="0"/>
              </a:cxn>
              <a:cxn ang="0">
                <a:pos x="4320" y="0"/>
              </a:cxn>
            </a:cxnLst>
            <a:rect l="0" t="0" r="r" b="b"/>
            <a:pathLst>
              <a:path w="4320" h="1">
                <a:moveTo>
                  <a:pt x="0" y="0"/>
                </a:moveTo>
                <a:cubicBezTo>
                  <a:pt x="0" y="0"/>
                  <a:pt x="4320" y="0"/>
                  <a:pt x="4320" y="0"/>
                </a:cubicBezTo>
              </a:path>
            </a:pathLst>
          </a:custGeom>
          <a:noFill/>
          <a:ln w="50800">
            <a:solidFill>
              <a:srgbClr val="CF9731"/>
            </a:solidFill>
            <a:round/>
            <a:headEnd type="none" w="med" len="med"/>
            <a:tailEnd type="none" w="med" len="med"/>
          </a:ln>
          <a:effectLst/>
        </p:spPr>
        <p:txBody>
          <a:bodyPr/>
          <a:lstStyle/>
          <a:p>
            <a:pPr>
              <a:defRPr/>
            </a:pPr>
            <a:endParaRPr lang="en-US" dirty="0"/>
          </a:p>
        </p:txBody>
      </p:sp>
      <p:pic>
        <p:nvPicPr>
          <p:cNvPr id="1032" name="Picture 12" descr="r_sub_top"/>
          <p:cNvPicPr>
            <a:picLocks noChangeAspect="1" noChangeArrowheads="1"/>
          </p:cNvPicPr>
          <p:nvPr/>
        </p:nvPicPr>
        <p:blipFill>
          <a:blip r:embed="rId14" cstate="print"/>
          <a:srcRect l="3098" r="80516"/>
          <a:stretch>
            <a:fillRect/>
          </a:stretch>
        </p:blipFill>
        <p:spPr bwMode="auto">
          <a:xfrm>
            <a:off x="0" y="0"/>
            <a:ext cx="1371600" cy="13350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71" r:id="rId1"/>
    <p:sldLayoutId id="2147484472" r:id="rId2"/>
    <p:sldLayoutId id="2147484473" r:id="rId3"/>
    <p:sldLayoutId id="2147484474" r:id="rId4"/>
    <p:sldLayoutId id="2147484475" r:id="rId5"/>
    <p:sldLayoutId id="2147484476" r:id="rId6"/>
    <p:sldLayoutId id="2147484477" r:id="rId7"/>
    <p:sldLayoutId id="2147484478" r:id="rId8"/>
    <p:sldLayoutId id="2147484479" r:id="rId9"/>
    <p:sldLayoutId id="2147484480" r:id="rId10"/>
    <p:sldLayoutId id="2147484481" r:id="rId11"/>
    <p:sldLayoutId id="2147484482" r:id="rId12"/>
  </p:sldLayoutIdLst>
  <p:hf hdr="0" ftr="0" dt="0"/>
  <p:txStyles>
    <p:titleStyle>
      <a:lvl1pPr algn="ctr" rtl="0" eaLnBrk="1" fontAlgn="base" hangingPunct="1">
        <a:spcBef>
          <a:spcPct val="0"/>
        </a:spcBef>
        <a:spcAft>
          <a:spcPct val="0"/>
        </a:spcAft>
        <a:defRPr sz="3600" b="1">
          <a:solidFill>
            <a:srgbClr val="2F220B"/>
          </a:solidFill>
          <a:latin typeface="+mj-lt"/>
          <a:ea typeface="+mj-ea"/>
          <a:cs typeface="+mj-cs"/>
        </a:defRPr>
      </a:lvl1pPr>
      <a:lvl2pPr algn="ctr" rtl="0" eaLnBrk="1" fontAlgn="base" hangingPunct="1">
        <a:spcBef>
          <a:spcPct val="0"/>
        </a:spcBef>
        <a:spcAft>
          <a:spcPct val="0"/>
        </a:spcAft>
        <a:defRPr sz="3600" b="1">
          <a:solidFill>
            <a:srgbClr val="2F220B"/>
          </a:solidFill>
          <a:latin typeface="Univers" pitchFamily="34" charset="0"/>
        </a:defRPr>
      </a:lvl2pPr>
      <a:lvl3pPr algn="ctr" rtl="0" eaLnBrk="1" fontAlgn="base" hangingPunct="1">
        <a:spcBef>
          <a:spcPct val="0"/>
        </a:spcBef>
        <a:spcAft>
          <a:spcPct val="0"/>
        </a:spcAft>
        <a:defRPr sz="3600" b="1">
          <a:solidFill>
            <a:srgbClr val="2F220B"/>
          </a:solidFill>
          <a:latin typeface="Univers" pitchFamily="34" charset="0"/>
        </a:defRPr>
      </a:lvl3pPr>
      <a:lvl4pPr algn="ctr" rtl="0" eaLnBrk="1" fontAlgn="base" hangingPunct="1">
        <a:spcBef>
          <a:spcPct val="0"/>
        </a:spcBef>
        <a:spcAft>
          <a:spcPct val="0"/>
        </a:spcAft>
        <a:defRPr sz="3600" b="1">
          <a:solidFill>
            <a:srgbClr val="2F220B"/>
          </a:solidFill>
          <a:latin typeface="Univers" pitchFamily="34" charset="0"/>
        </a:defRPr>
      </a:lvl4pPr>
      <a:lvl5pPr algn="ctr" rtl="0" eaLnBrk="1" fontAlgn="base" hangingPunct="1">
        <a:spcBef>
          <a:spcPct val="0"/>
        </a:spcBef>
        <a:spcAft>
          <a:spcPct val="0"/>
        </a:spcAft>
        <a:defRPr sz="3600" b="1">
          <a:solidFill>
            <a:srgbClr val="2F220B"/>
          </a:solidFill>
          <a:latin typeface="Univers" pitchFamily="34" charset="0"/>
        </a:defRPr>
      </a:lvl5pPr>
      <a:lvl6pPr marL="457200" algn="ctr" rtl="0" eaLnBrk="1" fontAlgn="base" hangingPunct="1">
        <a:spcBef>
          <a:spcPct val="0"/>
        </a:spcBef>
        <a:spcAft>
          <a:spcPct val="0"/>
        </a:spcAft>
        <a:defRPr sz="3600" b="1">
          <a:solidFill>
            <a:srgbClr val="2F220B"/>
          </a:solidFill>
          <a:latin typeface="Univers" pitchFamily="34" charset="0"/>
        </a:defRPr>
      </a:lvl6pPr>
      <a:lvl7pPr marL="914400" algn="ctr" rtl="0" eaLnBrk="1" fontAlgn="base" hangingPunct="1">
        <a:spcBef>
          <a:spcPct val="0"/>
        </a:spcBef>
        <a:spcAft>
          <a:spcPct val="0"/>
        </a:spcAft>
        <a:defRPr sz="3600" b="1">
          <a:solidFill>
            <a:srgbClr val="2F220B"/>
          </a:solidFill>
          <a:latin typeface="Univers" pitchFamily="34" charset="0"/>
        </a:defRPr>
      </a:lvl7pPr>
      <a:lvl8pPr marL="1371600" algn="ctr" rtl="0" eaLnBrk="1" fontAlgn="base" hangingPunct="1">
        <a:spcBef>
          <a:spcPct val="0"/>
        </a:spcBef>
        <a:spcAft>
          <a:spcPct val="0"/>
        </a:spcAft>
        <a:defRPr sz="3600" b="1">
          <a:solidFill>
            <a:srgbClr val="2F220B"/>
          </a:solidFill>
          <a:latin typeface="Univers" pitchFamily="34" charset="0"/>
        </a:defRPr>
      </a:lvl8pPr>
      <a:lvl9pPr marL="1828800" algn="ctr" rtl="0" eaLnBrk="1" fontAlgn="base" hangingPunct="1">
        <a:spcBef>
          <a:spcPct val="0"/>
        </a:spcBef>
        <a:spcAft>
          <a:spcPct val="0"/>
        </a:spcAft>
        <a:defRPr sz="3600" b="1">
          <a:solidFill>
            <a:srgbClr val="2F220B"/>
          </a:solidFill>
          <a:latin typeface="Univers" pitchFamily="34" charset="0"/>
        </a:defRPr>
      </a:lvl9pPr>
    </p:titleStyle>
    <p:bodyStyle>
      <a:lvl1pPr marL="342900" indent="-342900" algn="l" rtl="0" eaLnBrk="1" fontAlgn="base" hangingPunct="1">
        <a:spcBef>
          <a:spcPct val="20000"/>
        </a:spcBef>
        <a:spcAft>
          <a:spcPct val="0"/>
        </a:spcAft>
        <a:buFont typeface="Wingdings" pitchFamily="2" charset="2"/>
        <a:defRPr sz="3200" b="1">
          <a:solidFill>
            <a:srgbClr val="2F220B"/>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ü"/>
        <a:defRPr sz="2800" b="1">
          <a:solidFill>
            <a:srgbClr val="2F220B"/>
          </a:solidFill>
          <a:latin typeface="+mn-lt"/>
        </a:defRPr>
      </a:lvl2pPr>
      <a:lvl3pPr marL="1143000" indent="-228600" algn="l" rtl="0" eaLnBrk="1" fontAlgn="base" hangingPunct="1">
        <a:spcBef>
          <a:spcPct val="20000"/>
        </a:spcBef>
        <a:spcAft>
          <a:spcPct val="0"/>
        </a:spcAft>
        <a:buFont typeface="Wingdings" pitchFamily="2" charset="2"/>
        <a:buChar char="Ø"/>
        <a:defRPr sz="2400" b="1">
          <a:solidFill>
            <a:srgbClr val="2F220B"/>
          </a:solidFill>
          <a:latin typeface="+mn-lt"/>
        </a:defRPr>
      </a:lvl3pPr>
      <a:lvl4pPr marL="1600200" indent="-228600" algn="l" rtl="0" eaLnBrk="1" fontAlgn="base" hangingPunct="1">
        <a:spcBef>
          <a:spcPct val="20000"/>
        </a:spcBef>
        <a:spcAft>
          <a:spcPct val="0"/>
        </a:spcAft>
        <a:buChar char="•"/>
        <a:defRPr sz="2000" b="1">
          <a:solidFill>
            <a:srgbClr val="2F220B"/>
          </a:solidFill>
          <a:latin typeface="+mn-lt"/>
        </a:defRPr>
      </a:lvl4pPr>
      <a:lvl5pPr marL="2057400" indent="-228600" algn="l" rtl="0" eaLnBrk="1" fontAlgn="base" hangingPunct="1">
        <a:spcBef>
          <a:spcPct val="20000"/>
        </a:spcBef>
        <a:spcAft>
          <a:spcPct val="0"/>
        </a:spcAft>
        <a:buChar char="•"/>
        <a:defRPr sz="2000" b="1">
          <a:solidFill>
            <a:srgbClr val="2F220B"/>
          </a:solidFill>
          <a:latin typeface="+mn-lt"/>
        </a:defRPr>
      </a:lvl5pPr>
      <a:lvl6pPr marL="2514600" indent="-228600" algn="l" rtl="0" eaLnBrk="1" fontAlgn="base" hangingPunct="1">
        <a:spcBef>
          <a:spcPct val="20000"/>
        </a:spcBef>
        <a:spcAft>
          <a:spcPct val="0"/>
        </a:spcAft>
        <a:buChar char="•"/>
        <a:defRPr sz="2000" b="1">
          <a:solidFill>
            <a:srgbClr val="2F220B"/>
          </a:solidFill>
          <a:latin typeface="+mn-lt"/>
        </a:defRPr>
      </a:lvl6pPr>
      <a:lvl7pPr marL="2971800" indent="-228600" algn="l" rtl="0" eaLnBrk="1" fontAlgn="base" hangingPunct="1">
        <a:spcBef>
          <a:spcPct val="20000"/>
        </a:spcBef>
        <a:spcAft>
          <a:spcPct val="0"/>
        </a:spcAft>
        <a:buChar char="•"/>
        <a:defRPr sz="2000" b="1">
          <a:solidFill>
            <a:srgbClr val="2F220B"/>
          </a:solidFill>
          <a:latin typeface="+mn-lt"/>
        </a:defRPr>
      </a:lvl7pPr>
      <a:lvl8pPr marL="3429000" indent="-228600" algn="l" rtl="0" eaLnBrk="1" fontAlgn="base" hangingPunct="1">
        <a:spcBef>
          <a:spcPct val="20000"/>
        </a:spcBef>
        <a:spcAft>
          <a:spcPct val="0"/>
        </a:spcAft>
        <a:buChar char="•"/>
        <a:defRPr sz="2000" b="1">
          <a:solidFill>
            <a:srgbClr val="2F220B"/>
          </a:solidFill>
          <a:latin typeface="+mn-lt"/>
        </a:defRPr>
      </a:lvl8pPr>
      <a:lvl9pPr marL="3886200" indent="-228600" algn="l" rtl="0" eaLnBrk="1" fontAlgn="base" hangingPunct="1">
        <a:spcBef>
          <a:spcPct val="20000"/>
        </a:spcBef>
        <a:spcAft>
          <a:spcPct val="0"/>
        </a:spcAft>
        <a:buChar char="•"/>
        <a:defRPr sz="2000" b="1">
          <a:solidFill>
            <a:srgbClr val="2F220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E5BBF9-46D2-4912-8B37-826FB78171A7}" type="datetime1">
              <a:rPr lang="en-US" smtClean="0"/>
              <a:pPr/>
              <a:t>08/10/2012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8CE132-D533-4A1A-9BE1-B5F823105FD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484" r:id="rId1"/>
    <p:sldLayoutId id="2147484485" r:id="rId2"/>
    <p:sldLayoutId id="2147484486" r:id="rId3"/>
    <p:sldLayoutId id="2147484487" r:id="rId4"/>
    <p:sldLayoutId id="2147484488" r:id="rId5"/>
    <p:sldLayoutId id="2147484489" r:id="rId6"/>
    <p:sldLayoutId id="2147484490" r:id="rId7"/>
    <p:sldLayoutId id="2147484491" r:id="rId8"/>
    <p:sldLayoutId id="2147484492" r:id="rId9"/>
    <p:sldLayoutId id="2147484493" r:id="rId10"/>
    <p:sldLayoutId id="2147484494" r:id="rId11"/>
    <p:sldLayoutId id="2147484495" r:id="rId12"/>
    <p:sldLayoutId id="2147484496"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908175" y="274638"/>
            <a:ext cx="6778625" cy="741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2F220B"/>
                </a:solidFill>
                <a:latin typeface="+mn-lt"/>
              </a:defRPr>
            </a:lvl1pPr>
          </a:lstStyle>
          <a:p>
            <a:pPr>
              <a:defRPr/>
            </a:pPr>
            <a:fld id="{1CFD75EE-D772-4E29-B53F-1C03B95A10B3}" type="datetime1">
              <a:rPr lang="en-US" smtClean="0"/>
              <a:pPr>
                <a:defRPr/>
              </a:pPr>
              <a:t>08/10/2012</a:t>
            </a:fld>
            <a:endParaRPr lang="en-US" dirty="0"/>
          </a:p>
        </p:txBody>
      </p:sp>
      <p:sp>
        <p:nvSpPr>
          <p:cNvPr id="696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2F220B"/>
                </a:solidFill>
                <a:latin typeface="+mn-lt"/>
              </a:defRPr>
            </a:lvl1pPr>
          </a:lstStyle>
          <a:p>
            <a:pPr>
              <a:defRPr/>
            </a:pPr>
            <a:endParaRPr lang="en-US" dirty="0"/>
          </a:p>
        </p:txBody>
      </p:sp>
      <p:sp>
        <p:nvSpPr>
          <p:cNvPr id="696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2F220B"/>
                </a:solidFill>
                <a:latin typeface="+mn-lt"/>
              </a:defRPr>
            </a:lvl1pPr>
          </a:lstStyle>
          <a:p>
            <a:pPr>
              <a:defRPr/>
            </a:pPr>
            <a:r>
              <a:rPr lang="en-US" dirty="0"/>
              <a:t> </a:t>
            </a:r>
            <a:r>
              <a:rPr lang="en-US" i="1" dirty="0"/>
              <a:t>Slide </a:t>
            </a:r>
            <a:fld id="{720E015F-78B6-4EBE-9942-32AF18709916}" type="slidenum">
              <a:rPr lang="en-US" i="1"/>
              <a:pPr>
                <a:defRPr/>
              </a:pPr>
              <a:t>‹#›</a:t>
            </a:fld>
            <a:r>
              <a:rPr lang="en-US" dirty="0"/>
              <a:t> </a:t>
            </a:r>
          </a:p>
        </p:txBody>
      </p:sp>
      <p:sp>
        <p:nvSpPr>
          <p:cNvPr id="69639" name="Freeform 7"/>
          <p:cNvSpPr>
            <a:spLocks/>
          </p:cNvSpPr>
          <p:nvPr/>
        </p:nvSpPr>
        <p:spPr bwMode="auto">
          <a:xfrm flipV="1">
            <a:off x="1476375" y="1233488"/>
            <a:ext cx="7056438" cy="34925"/>
          </a:xfrm>
          <a:custGeom>
            <a:avLst/>
            <a:gdLst/>
            <a:ahLst/>
            <a:cxnLst>
              <a:cxn ang="0">
                <a:pos x="0" y="0"/>
              </a:cxn>
              <a:cxn ang="0">
                <a:pos x="4320" y="0"/>
              </a:cxn>
            </a:cxnLst>
            <a:rect l="0" t="0" r="r" b="b"/>
            <a:pathLst>
              <a:path w="4320" h="1">
                <a:moveTo>
                  <a:pt x="0" y="0"/>
                </a:moveTo>
                <a:cubicBezTo>
                  <a:pt x="0" y="0"/>
                  <a:pt x="4320" y="0"/>
                  <a:pt x="4320" y="0"/>
                </a:cubicBezTo>
              </a:path>
            </a:pathLst>
          </a:custGeom>
          <a:noFill/>
          <a:ln w="50800">
            <a:solidFill>
              <a:srgbClr val="CF9731"/>
            </a:solidFill>
            <a:round/>
            <a:headEnd type="none" w="med" len="med"/>
            <a:tailEnd type="none" w="med" len="med"/>
          </a:ln>
          <a:effectLst/>
        </p:spPr>
        <p:txBody>
          <a:bodyPr/>
          <a:lstStyle/>
          <a:p>
            <a:pPr>
              <a:defRPr/>
            </a:pPr>
            <a:endParaRPr lang="en-US" dirty="0"/>
          </a:p>
        </p:txBody>
      </p:sp>
      <p:pic>
        <p:nvPicPr>
          <p:cNvPr id="2056" name="Picture 9" descr="PCIE%20Seal"/>
          <p:cNvPicPr>
            <a:picLocks noChangeAspect="1" noChangeArrowheads="1"/>
          </p:cNvPicPr>
          <p:nvPr/>
        </p:nvPicPr>
        <p:blipFill>
          <a:blip r:embed="rId13" cstate="print"/>
          <a:srcRect t="-1555" r="37404" b="14745"/>
          <a:stretch>
            <a:fillRect/>
          </a:stretch>
        </p:blipFill>
        <p:spPr bwMode="auto">
          <a:xfrm>
            <a:off x="34925" y="69850"/>
            <a:ext cx="1447800" cy="13001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98" r:id="rId1"/>
    <p:sldLayoutId id="2147484499" r:id="rId2"/>
    <p:sldLayoutId id="2147484500" r:id="rId3"/>
    <p:sldLayoutId id="2147484501" r:id="rId4"/>
    <p:sldLayoutId id="2147484502" r:id="rId5"/>
    <p:sldLayoutId id="2147484503" r:id="rId6"/>
    <p:sldLayoutId id="2147484504" r:id="rId7"/>
    <p:sldLayoutId id="2147484505" r:id="rId8"/>
    <p:sldLayoutId id="2147484506" r:id="rId9"/>
    <p:sldLayoutId id="2147484507" r:id="rId10"/>
    <p:sldLayoutId id="2147484508" r:id="rId11"/>
  </p:sldLayoutIdLst>
  <p:hf hdr="0" ftr="0" dt="0"/>
  <p:txStyles>
    <p:titleStyle>
      <a:lvl1pPr algn="ctr" rtl="0" eaLnBrk="1" fontAlgn="base" hangingPunct="1">
        <a:spcBef>
          <a:spcPct val="0"/>
        </a:spcBef>
        <a:spcAft>
          <a:spcPct val="0"/>
        </a:spcAft>
        <a:defRPr sz="3600" b="1">
          <a:solidFill>
            <a:srgbClr val="2F220B"/>
          </a:solidFill>
          <a:latin typeface="+mj-lt"/>
          <a:ea typeface="+mj-ea"/>
          <a:cs typeface="+mj-cs"/>
        </a:defRPr>
      </a:lvl1pPr>
      <a:lvl2pPr algn="ctr" rtl="0" eaLnBrk="1" fontAlgn="base" hangingPunct="1">
        <a:spcBef>
          <a:spcPct val="0"/>
        </a:spcBef>
        <a:spcAft>
          <a:spcPct val="0"/>
        </a:spcAft>
        <a:defRPr sz="3600" b="1">
          <a:solidFill>
            <a:srgbClr val="2F220B"/>
          </a:solidFill>
          <a:latin typeface="Univers" pitchFamily="34" charset="0"/>
        </a:defRPr>
      </a:lvl2pPr>
      <a:lvl3pPr algn="ctr" rtl="0" eaLnBrk="1" fontAlgn="base" hangingPunct="1">
        <a:spcBef>
          <a:spcPct val="0"/>
        </a:spcBef>
        <a:spcAft>
          <a:spcPct val="0"/>
        </a:spcAft>
        <a:defRPr sz="3600" b="1">
          <a:solidFill>
            <a:srgbClr val="2F220B"/>
          </a:solidFill>
          <a:latin typeface="Univers" pitchFamily="34" charset="0"/>
        </a:defRPr>
      </a:lvl3pPr>
      <a:lvl4pPr algn="ctr" rtl="0" eaLnBrk="1" fontAlgn="base" hangingPunct="1">
        <a:spcBef>
          <a:spcPct val="0"/>
        </a:spcBef>
        <a:spcAft>
          <a:spcPct val="0"/>
        </a:spcAft>
        <a:defRPr sz="3600" b="1">
          <a:solidFill>
            <a:srgbClr val="2F220B"/>
          </a:solidFill>
          <a:latin typeface="Univers" pitchFamily="34" charset="0"/>
        </a:defRPr>
      </a:lvl4pPr>
      <a:lvl5pPr algn="ctr" rtl="0" eaLnBrk="1" fontAlgn="base" hangingPunct="1">
        <a:spcBef>
          <a:spcPct val="0"/>
        </a:spcBef>
        <a:spcAft>
          <a:spcPct val="0"/>
        </a:spcAft>
        <a:defRPr sz="3600" b="1">
          <a:solidFill>
            <a:srgbClr val="2F220B"/>
          </a:solidFill>
          <a:latin typeface="Univers" pitchFamily="34" charset="0"/>
        </a:defRPr>
      </a:lvl5pPr>
      <a:lvl6pPr marL="457200" algn="ctr" rtl="0" eaLnBrk="1" fontAlgn="base" hangingPunct="1">
        <a:spcBef>
          <a:spcPct val="0"/>
        </a:spcBef>
        <a:spcAft>
          <a:spcPct val="0"/>
        </a:spcAft>
        <a:defRPr sz="3600" b="1">
          <a:solidFill>
            <a:srgbClr val="2F220B"/>
          </a:solidFill>
          <a:latin typeface="Univers" pitchFamily="34" charset="0"/>
        </a:defRPr>
      </a:lvl6pPr>
      <a:lvl7pPr marL="914400" algn="ctr" rtl="0" eaLnBrk="1" fontAlgn="base" hangingPunct="1">
        <a:spcBef>
          <a:spcPct val="0"/>
        </a:spcBef>
        <a:spcAft>
          <a:spcPct val="0"/>
        </a:spcAft>
        <a:defRPr sz="3600" b="1">
          <a:solidFill>
            <a:srgbClr val="2F220B"/>
          </a:solidFill>
          <a:latin typeface="Univers" pitchFamily="34" charset="0"/>
        </a:defRPr>
      </a:lvl7pPr>
      <a:lvl8pPr marL="1371600" algn="ctr" rtl="0" eaLnBrk="1" fontAlgn="base" hangingPunct="1">
        <a:spcBef>
          <a:spcPct val="0"/>
        </a:spcBef>
        <a:spcAft>
          <a:spcPct val="0"/>
        </a:spcAft>
        <a:defRPr sz="3600" b="1">
          <a:solidFill>
            <a:srgbClr val="2F220B"/>
          </a:solidFill>
          <a:latin typeface="Univers" pitchFamily="34" charset="0"/>
        </a:defRPr>
      </a:lvl8pPr>
      <a:lvl9pPr marL="1828800" algn="ctr" rtl="0" eaLnBrk="1" fontAlgn="base" hangingPunct="1">
        <a:spcBef>
          <a:spcPct val="0"/>
        </a:spcBef>
        <a:spcAft>
          <a:spcPct val="0"/>
        </a:spcAft>
        <a:defRPr sz="3600" b="1">
          <a:solidFill>
            <a:srgbClr val="2F220B"/>
          </a:solidFill>
          <a:latin typeface="Univers" pitchFamily="34" charset="0"/>
        </a:defRPr>
      </a:lvl9pPr>
    </p:titleStyle>
    <p:bodyStyle>
      <a:lvl1pPr marL="342900" indent="-342900" algn="l" rtl="0" eaLnBrk="1" fontAlgn="base" hangingPunct="1">
        <a:spcBef>
          <a:spcPct val="20000"/>
        </a:spcBef>
        <a:spcAft>
          <a:spcPct val="0"/>
        </a:spcAft>
        <a:buFont typeface="Wingdings" pitchFamily="2" charset="2"/>
        <a:defRPr sz="3200" b="1">
          <a:solidFill>
            <a:srgbClr val="2F220B"/>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ü"/>
        <a:defRPr sz="2800" b="1">
          <a:solidFill>
            <a:srgbClr val="2F220B"/>
          </a:solidFill>
          <a:latin typeface="+mn-lt"/>
        </a:defRPr>
      </a:lvl2pPr>
      <a:lvl3pPr marL="1143000" indent="-228600" algn="l" rtl="0" eaLnBrk="1" fontAlgn="base" hangingPunct="1">
        <a:spcBef>
          <a:spcPct val="20000"/>
        </a:spcBef>
        <a:spcAft>
          <a:spcPct val="0"/>
        </a:spcAft>
        <a:buFont typeface="Wingdings" pitchFamily="2" charset="2"/>
        <a:buChar char="Ø"/>
        <a:defRPr sz="2400" b="1">
          <a:solidFill>
            <a:srgbClr val="2F220B"/>
          </a:solidFill>
          <a:latin typeface="+mn-lt"/>
        </a:defRPr>
      </a:lvl3pPr>
      <a:lvl4pPr marL="1600200" indent="-228600" algn="l" rtl="0" eaLnBrk="1" fontAlgn="base" hangingPunct="1">
        <a:spcBef>
          <a:spcPct val="20000"/>
        </a:spcBef>
        <a:spcAft>
          <a:spcPct val="0"/>
        </a:spcAft>
        <a:buChar char="•"/>
        <a:defRPr sz="2000" b="1">
          <a:solidFill>
            <a:srgbClr val="2F220B"/>
          </a:solidFill>
          <a:latin typeface="+mn-lt"/>
        </a:defRPr>
      </a:lvl4pPr>
      <a:lvl5pPr marL="2057400" indent="-228600" algn="l" rtl="0" eaLnBrk="1" fontAlgn="base" hangingPunct="1">
        <a:spcBef>
          <a:spcPct val="20000"/>
        </a:spcBef>
        <a:spcAft>
          <a:spcPct val="0"/>
        </a:spcAft>
        <a:buChar char="•"/>
        <a:defRPr sz="2000" b="1">
          <a:solidFill>
            <a:srgbClr val="2F220B"/>
          </a:solidFill>
          <a:latin typeface="+mn-lt"/>
        </a:defRPr>
      </a:lvl5pPr>
      <a:lvl6pPr marL="2514600" indent="-228600" algn="l" rtl="0" eaLnBrk="1" fontAlgn="base" hangingPunct="1">
        <a:spcBef>
          <a:spcPct val="20000"/>
        </a:spcBef>
        <a:spcAft>
          <a:spcPct val="0"/>
        </a:spcAft>
        <a:buChar char="•"/>
        <a:defRPr sz="2000" b="1">
          <a:solidFill>
            <a:srgbClr val="2F220B"/>
          </a:solidFill>
          <a:latin typeface="+mn-lt"/>
        </a:defRPr>
      </a:lvl6pPr>
      <a:lvl7pPr marL="2971800" indent="-228600" algn="l" rtl="0" eaLnBrk="1" fontAlgn="base" hangingPunct="1">
        <a:spcBef>
          <a:spcPct val="20000"/>
        </a:spcBef>
        <a:spcAft>
          <a:spcPct val="0"/>
        </a:spcAft>
        <a:buChar char="•"/>
        <a:defRPr sz="2000" b="1">
          <a:solidFill>
            <a:srgbClr val="2F220B"/>
          </a:solidFill>
          <a:latin typeface="+mn-lt"/>
        </a:defRPr>
      </a:lvl7pPr>
      <a:lvl8pPr marL="3429000" indent="-228600" algn="l" rtl="0" eaLnBrk="1" fontAlgn="base" hangingPunct="1">
        <a:spcBef>
          <a:spcPct val="20000"/>
        </a:spcBef>
        <a:spcAft>
          <a:spcPct val="0"/>
        </a:spcAft>
        <a:buChar char="•"/>
        <a:defRPr sz="2000" b="1">
          <a:solidFill>
            <a:srgbClr val="2F220B"/>
          </a:solidFill>
          <a:latin typeface="+mn-lt"/>
        </a:defRPr>
      </a:lvl8pPr>
      <a:lvl9pPr marL="3886200" indent="-228600" algn="l" rtl="0" eaLnBrk="1" fontAlgn="base" hangingPunct="1">
        <a:spcBef>
          <a:spcPct val="20000"/>
        </a:spcBef>
        <a:spcAft>
          <a:spcPct val="0"/>
        </a:spcAft>
        <a:buChar char="•"/>
        <a:defRPr sz="2000" b="1">
          <a:solidFill>
            <a:srgbClr val="2F220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908175" y="274638"/>
            <a:ext cx="6778625" cy="741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2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2F220B"/>
                </a:solidFill>
                <a:latin typeface="+mn-lt"/>
              </a:defRPr>
            </a:lvl1pPr>
          </a:lstStyle>
          <a:p>
            <a:pPr>
              <a:defRPr/>
            </a:pPr>
            <a:fld id="{3D7B12AF-55CF-4973-A75B-311892CAB091}" type="datetime1">
              <a:rPr lang="en-US" smtClean="0"/>
              <a:pPr>
                <a:defRPr/>
              </a:pPr>
              <a:t>08/10/2012</a:t>
            </a:fld>
            <a:endParaRPr lang="en-US" dirty="0"/>
          </a:p>
        </p:txBody>
      </p:sp>
      <p:sp>
        <p:nvSpPr>
          <p:cNvPr id="132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2F220B"/>
                </a:solidFill>
                <a:latin typeface="+mn-lt"/>
              </a:defRPr>
            </a:lvl1pPr>
          </a:lstStyle>
          <a:p>
            <a:pPr>
              <a:defRPr/>
            </a:pPr>
            <a:endParaRPr lang="en-US" dirty="0"/>
          </a:p>
        </p:txBody>
      </p:sp>
      <p:sp>
        <p:nvSpPr>
          <p:cNvPr id="132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2F220B"/>
                </a:solidFill>
                <a:latin typeface="+mn-lt"/>
              </a:defRPr>
            </a:lvl1pPr>
          </a:lstStyle>
          <a:p>
            <a:pPr>
              <a:defRPr/>
            </a:pPr>
            <a:r>
              <a:rPr lang="en-US" dirty="0"/>
              <a:t> </a:t>
            </a:r>
            <a:r>
              <a:rPr lang="en-US" i="1" dirty="0"/>
              <a:t>Slide </a:t>
            </a:r>
            <a:fld id="{DA2CD601-1175-44DF-A3AC-FF4BFC0641B9}" type="slidenum">
              <a:rPr lang="en-US" i="1"/>
              <a:pPr>
                <a:defRPr/>
              </a:pPr>
              <a:t>‹#›</a:t>
            </a:fld>
            <a:r>
              <a:rPr lang="en-US" dirty="0"/>
              <a:t> </a:t>
            </a:r>
          </a:p>
        </p:txBody>
      </p:sp>
      <p:sp>
        <p:nvSpPr>
          <p:cNvPr id="132103" name="Freeform 7"/>
          <p:cNvSpPr>
            <a:spLocks/>
          </p:cNvSpPr>
          <p:nvPr/>
        </p:nvSpPr>
        <p:spPr bwMode="auto">
          <a:xfrm flipV="1">
            <a:off x="1476375" y="1233488"/>
            <a:ext cx="7056438" cy="34925"/>
          </a:xfrm>
          <a:custGeom>
            <a:avLst/>
            <a:gdLst/>
            <a:ahLst/>
            <a:cxnLst>
              <a:cxn ang="0">
                <a:pos x="0" y="0"/>
              </a:cxn>
              <a:cxn ang="0">
                <a:pos x="4320" y="0"/>
              </a:cxn>
            </a:cxnLst>
            <a:rect l="0" t="0" r="r" b="b"/>
            <a:pathLst>
              <a:path w="4320" h="1">
                <a:moveTo>
                  <a:pt x="0" y="0"/>
                </a:moveTo>
                <a:cubicBezTo>
                  <a:pt x="0" y="0"/>
                  <a:pt x="4320" y="0"/>
                  <a:pt x="4320" y="0"/>
                </a:cubicBezTo>
              </a:path>
            </a:pathLst>
          </a:custGeom>
          <a:noFill/>
          <a:ln w="50800">
            <a:solidFill>
              <a:srgbClr val="CF9731"/>
            </a:solidFill>
            <a:round/>
            <a:headEnd type="none" w="med" len="med"/>
            <a:tailEnd type="none" w="med" len="med"/>
          </a:ln>
          <a:effectLst/>
        </p:spPr>
        <p:txBody>
          <a:bodyPr/>
          <a:lstStyle/>
          <a:p>
            <a:pPr>
              <a:defRPr/>
            </a:pPr>
            <a:endParaRPr lang="en-US" dirty="0"/>
          </a:p>
        </p:txBody>
      </p:sp>
      <p:pic>
        <p:nvPicPr>
          <p:cNvPr id="3080" name="Picture 9" descr="Federal IG Seal &amp; Link to IGnet Homepage"/>
          <p:cNvPicPr>
            <a:picLocks noChangeAspect="1" noChangeArrowheads="1"/>
          </p:cNvPicPr>
          <p:nvPr/>
        </p:nvPicPr>
        <p:blipFill>
          <a:blip r:embed="rId15" cstate="print"/>
          <a:srcRect/>
          <a:stretch>
            <a:fillRect/>
          </a:stretch>
        </p:blipFill>
        <p:spPr bwMode="auto">
          <a:xfrm>
            <a:off x="0" y="0"/>
            <a:ext cx="1295400" cy="1295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10" r:id="rId1"/>
    <p:sldLayoutId id="2147484511" r:id="rId2"/>
    <p:sldLayoutId id="2147484512" r:id="rId3"/>
    <p:sldLayoutId id="2147484513" r:id="rId4"/>
    <p:sldLayoutId id="2147484514" r:id="rId5"/>
    <p:sldLayoutId id="2147484515" r:id="rId6"/>
    <p:sldLayoutId id="2147484516" r:id="rId7"/>
    <p:sldLayoutId id="2147484517" r:id="rId8"/>
    <p:sldLayoutId id="2147484518" r:id="rId9"/>
    <p:sldLayoutId id="2147484519" r:id="rId10"/>
    <p:sldLayoutId id="2147484520" r:id="rId11"/>
    <p:sldLayoutId id="2147484521" r:id="rId12"/>
    <p:sldLayoutId id="2147484522" r:id="rId13"/>
  </p:sldLayoutIdLst>
  <p:hf hdr="0" ftr="0" dt="0"/>
  <p:txStyles>
    <p:titleStyle>
      <a:lvl1pPr algn="ctr" rtl="0" eaLnBrk="1" fontAlgn="base" hangingPunct="1">
        <a:spcBef>
          <a:spcPct val="0"/>
        </a:spcBef>
        <a:spcAft>
          <a:spcPct val="0"/>
        </a:spcAft>
        <a:defRPr sz="3600" b="1">
          <a:solidFill>
            <a:srgbClr val="2F220B"/>
          </a:solidFill>
          <a:latin typeface="+mj-lt"/>
          <a:ea typeface="+mj-ea"/>
          <a:cs typeface="+mj-cs"/>
        </a:defRPr>
      </a:lvl1pPr>
      <a:lvl2pPr algn="ctr" rtl="0" eaLnBrk="1" fontAlgn="base" hangingPunct="1">
        <a:spcBef>
          <a:spcPct val="0"/>
        </a:spcBef>
        <a:spcAft>
          <a:spcPct val="0"/>
        </a:spcAft>
        <a:defRPr sz="3600" b="1">
          <a:solidFill>
            <a:srgbClr val="2F220B"/>
          </a:solidFill>
          <a:latin typeface="Univers" pitchFamily="34" charset="0"/>
        </a:defRPr>
      </a:lvl2pPr>
      <a:lvl3pPr algn="ctr" rtl="0" eaLnBrk="1" fontAlgn="base" hangingPunct="1">
        <a:spcBef>
          <a:spcPct val="0"/>
        </a:spcBef>
        <a:spcAft>
          <a:spcPct val="0"/>
        </a:spcAft>
        <a:defRPr sz="3600" b="1">
          <a:solidFill>
            <a:srgbClr val="2F220B"/>
          </a:solidFill>
          <a:latin typeface="Univers" pitchFamily="34" charset="0"/>
        </a:defRPr>
      </a:lvl3pPr>
      <a:lvl4pPr algn="ctr" rtl="0" eaLnBrk="1" fontAlgn="base" hangingPunct="1">
        <a:spcBef>
          <a:spcPct val="0"/>
        </a:spcBef>
        <a:spcAft>
          <a:spcPct val="0"/>
        </a:spcAft>
        <a:defRPr sz="3600" b="1">
          <a:solidFill>
            <a:srgbClr val="2F220B"/>
          </a:solidFill>
          <a:latin typeface="Univers" pitchFamily="34" charset="0"/>
        </a:defRPr>
      </a:lvl4pPr>
      <a:lvl5pPr algn="ctr" rtl="0" eaLnBrk="1" fontAlgn="base" hangingPunct="1">
        <a:spcBef>
          <a:spcPct val="0"/>
        </a:spcBef>
        <a:spcAft>
          <a:spcPct val="0"/>
        </a:spcAft>
        <a:defRPr sz="3600" b="1">
          <a:solidFill>
            <a:srgbClr val="2F220B"/>
          </a:solidFill>
          <a:latin typeface="Univers" pitchFamily="34" charset="0"/>
        </a:defRPr>
      </a:lvl5pPr>
      <a:lvl6pPr marL="457200" algn="ctr" rtl="0" eaLnBrk="1" fontAlgn="base" hangingPunct="1">
        <a:spcBef>
          <a:spcPct val="0"/>
        </a:spcBef>
        <a:spcAft>
          <a:spcPct val="0"/>
        </a:spcAft>
        <a:defRPr sz="3600" b="1">
          <a:solidFill>
            <a:srgbClr val="2F220B"/>
          </a:solidFill>
          <a:latin typeface="Univers" pitchFamily="34" charset="0"/>
        </a:defRPr>
      </a:lvl6pPr>
      <a:lvl7pPr marL="914400" algn="ctr" rtl="0" eaLnBrk="1" fontAlgn="base" hangingPunct="1">
        <a:spcBef>
          <a:spcPct val="0"/>
        </a:spcBef>
        <a:spcAft>
          <a:spcPct val="0"/>
        </a:spcAft>
        <a:defRPr sz="3600" b="1">
          <a:solidFill>
            <a:srgbClr val="2F220B"/>
          </a:solidFill>
          <a:latin typeface="Univers" pitchFamily="34" charset="0"/>
        </a:defRPr>
      </a:lvl7pPr>
      <a:lvl8pPr marL="1371600" algn="ctr" rtl="0" eaLnBrk="1" fontAlgn="base" hangingPunct="1">
        <a:spcBef>
          <a:spcPct val="0"/>
        </a:spcBef>
        <a:spcAft>
          <a:spcPct val="0"/>
        </a:spcAft>
        <a:defRPr sz="3600" b="1">
          <a:solidFill>
            <a:srgbClr val="2F220B"/>
          </a:solidFill>
          <a:latin typeface="Univers" pitchFamily="34" charset="0"/>
        </a:defRPr>
      </a:lvl8pPr>
      <a:lvl9pPr marL="1828800" algn="ctr" rtl="0" eaLnBrk="1" fontAlgn="base" hangingPunct="1">
        <a:spcBef>
          <a:spcPct val="0"/>
        </a:spcBef>
        <a:spcAft>
          <a:spcPct val="0"/>
        </a:spcAft>
        <a:defRPr sz="3600" b="1">
          <a:solidFill>
            <a:srgbClr val="2F220B"/>
          </a:solidFill>
          <a:latin typeface="Univers" pitchFamily="34" charset="0"/>
        </a:defRPr>
      </a:lvl9pPr>
    </p:titleStyle>
    <p:bodyStyle>
      <a:lvl1pPr marL="342900" indent="-342900" algn="l" rtl="0" eaLnBrk="1" fontAlgn="base" hangingPunct="1">
        <a:spcBef>
          <a:spcPct val="20000"/>
        </a:spcBef>
        <a:spcAft>
          <a:spcPct val="0"/>
        </a:spcAft>
        <a:buFont typeface="Wingdings" pitchFamily="2" charset="2"/>
        <a:defRPr sz="3200" b="1">
          <a:solidFill>
            <a:srgbClr val="2F220B"/>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ü"/>
        <a:defRPr sz="2800" b="1">
          <a:solidFill>
            <a:srgbClr val="2F220B"/>
          </a:solidFill>
          <a:latin typeface="+mn-lt"/>
        </a:defRPr>
      </a:lvl2pPr>
      <a:lvl3pPr marL="1143000" indent="-228600" algn="l" rtl="0" eaLnBrk="1" fontAlgn="base" hangingPunct="1">
        <a:spcBef>
          <a:spcPct val="20000"/>
        </a:spcBef>
        <a:spcAft>
          <a:spcPct val="0"/>
        </a:spcAft>
        <a:buFont typeface="Wingdings" pitchFamily="2" charset="2"/>
        <a:buChar char="Ø"/>
        <a:defRPr sz="2400" b="1">
          <a:solidFill>
            <a:srgbClr val="2F220B"/>
          </a:solidFill>
          <a:latin typeface="+mn-lt"/>
        </a:defRPr>
      </a:lvl3pPr>
      <a:lvl4pPr marL="1600200" indent="-228600" algn="l" rtl="0" eaLnBrk="1" fontAlgn="base" hangingPunct="1">
        <a:spcBef>
          <a:spcPct val="20000"/>
        </a:spcBef>
        <a:spcAft>
          <a:spcPct val="0"/>
        </a:spcAft>
        <a:buChar char="•"/>
        <a:defRPr sz="2000" b="1">
          <a:solidFill>
            <a:srgbClr val="2F220B"/>
          </a:solidFill>
          <a:latin typeface="+mn-lt"/>
        </a:defRPr>
      </a:lvl4pPr>
      <a:lvl5pPr marL="2057400" indent="-228600" algn="l" rtl="0" eaLnBrk="1" fontAlgn="base" hangingPunct="1">
        <a:spcBef>
          <a:spcPct val="20000"/>
        </a:spcBef>
        <a:spcAft>
          <a:spcPct val="0"/>
        </a:spcAft>
        <a:buChar char="•"/>
        <a:defRPr sz="2000" b="1">
          <a:solidFill>
            <a:srgbClr val="2F220B"/>
          </a:solidFill>
          <a:latin typeface="+mn-lt"/>
        </a:defRPr>
      </a:lvl5pPr>
      <a:lvl6pPr marL="2514600" indent="-228600" algn="l" rtl="0" eaLnBrk="1" fontAlgn="base" hangingPunct="1">
        <a:spcBef>
          <a:spcPct val="20000"/>
        </a:spcBef>
        <a:spcAft>
          <a:spcPct val="0"/>
        </a:spcAft>
        <a:buChar char="•"/>
        <a:defRPr sz="2000" b="1">
          <a:solidFill>
            <a:srgbClr val="2F220B"/>
          </a:solidFill>
          <a:latin typeface="+mn-lt"/>
        </a:defRPr>
      </a:lvl6pPr>
      <a:lvl7pPr marL="2971800" indent="-228600" algn="l" rtl="0" eaLnBrk="1" fontAlgn="base" hangingPunct="1">
        <a:spcBef>
          <a:spcPct val="20000"/>
        </a:spcBef>
        <a:spcAft>
          <a:spcPct val="0"/>
        </a:spcAft>
        <a:buChar char="•"/>
        <a:defRPr sz="2000" b="1">
          <a:solidFill>
            <a:srgbClr val="2F220B"/>
          </a:solidFill>
          <a:latin typeface="+mn-lt"/>
        </a:defRPr>
      </a:lvl7pPr>
      <a:lvl8pPr marL="3429000" indent="-228600" algn="l" rtl="0" eaLnBrk="1" fontAlgn="base" hangingPunct="1">
        <a:spcBef>
          <a:spcPct val="20000"/>
        </a:spcBef>
        <a:spcAft>
          <a:spcPct val="0"/>
        </a:spcAft>
        <a:buChar char="•"/>
        <a:defRPr sz="2000" b="1">
          <a:solidFill>
            <a:srgbClr val="2F220B"/>
          </a:solidFill>
          <a:latin typeface="+mn-lt"/>
        </a:defRPr>
      </a:lvl8pPr>
      <a:lvl9pPr marL="3886200" indent="-228600" algn="l" rtl="0" eaLnBrk="1" fontAlgn="base" hangingPunct="1">
        <a:spcBef>
          <a:spcPct val="20000"/>
        </a:spcBef>
        <a:spcAft>
          <a:spcPct val="0"/>
        </a:spcAft>
        <a:buChar char="•"/>
        <a:defRPr sz="2000" b="1">
          <a:solidFill>
            <a:srgbClr val="2F220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5511B5-B5FF-47B2-9A7C-6690EBD31430}" type="datetime1">
              <a:rPr lang="en-US" smtClean="0"/>
              <a:pPr/>
              <a:t>08/10/2012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FECC63-0478-4B6F-BD8A-DBD8BEAF44C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524" r:id="rId1"/>
    <p:sldLayoutId id="2147484525" r:id="rId2"/>
    <p:sldLayoutId id="2147484526" r:id="rId3"/>
    <p:sldLayoutId id="2147484527" r:id="rId4"/>
    <p:sldLayoutId id="2147484528" r:id="rId5"/>
    <p:sldLayoutId id="2147484529" r:id="rId6"/>
    <p:sldLayoutId id="2147484530" r:id="rId7"/>
    <p:sldLayoutId id="2147484531" r:id="rId8"/>
    <p:sldLayoutId id="2147484532" r:id="rId9"/>
    <p:sldLayoutId id="2147484533" r:id="rId10"/>
    <p:sldLayoutId id="2147484534" r:id="rId11"/>
    <p:sldLayoutId id="2147484535"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908175" y="274638"/>
            <a:ext cx="6778625" cy="741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2F220B"/>
                </a:solidFill>
                <a:latin typeface="+mn-lt"/>
              </a:defRPr>
            </a:lvl1pPr>
          </a:lstStyle>
          <a:p>
            <a:pPr>
              <a:defRPr/>
            </a:pPr>
            <a:fld id="{22720D23-3ED3-4CA8-8BE1-63AC721A97CF}" type="datetime1">
              <a:rPr lang="en-US"/>
              <a:pPr>
                <a:defRPr/>
              </a:pPr>
              <a:t>08/10/2012</a:t>
            </a:fld>
            <a:endParaRPr lang="en-US" dirty="0"/>
          </a:p>
        </p:txBody>
      </p:sp>
      <p:sp>
        <p:nvSpPr>
          <p:cNvPr id="696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solidFill>
                  <a:srgbClr val="2F220B"/>
                </a:solidFill>
                <a:latin typeface="+mn-lt"/>
              </a:defRPr>
            </a:lvl1pPr>
          </a:lstStyle>
          <a:p>
            <a:pPr>
              <a:defRPr/>
            </a:pPr>
            <a:endParaRPr lang="en-US" dirty="0"/>
          </a:p>
        </p:txBody>
      </p:sp>
      <p:sp>
        <p:nvSpPr>
          <p:cNvPr id="696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dirty="0">
                <a:solidFill>
                  <a:srgbClr val="2F220B"/>
                </a:solidFill>
                <a:latin typeface="+mn-lt"/>
              </a:defRPr>
            </a:lvl1pPr>
          </a:lstStyle>
          <a:p>
            <a:pPr>
              <a:defRPr/>
            </a:pPr>
            <a:r>
              <a:rPr lang="en-US" dirty="0"/>
              <a:t> </a:t>
            </a:r>
            <a:r>
              <a:rPr lang="en-US" i="1" dirty="0"/>
              <a:t>Slide </a:t>
            </a:r>
            <a:fld id="{70255942-5952-4069-881C-B33AE40E160D}" type="slidenum">
              <a:rPr lang="en-US" i="1"/>
              <a:pPr>
                <a:defRPr/>
              </a:pPr>
              <a:t>‹#›</a:t>
            </a:fld>
            <a:r>
              <a:rPr lang="en-US" dirty="0"/>
              <a:t> </a:t>
            </a:r>
          </a:p>
        </p:txBody>
      </p:sp>
      <p:sp>
        <p:nvSpPr>
          <p:cNvPr id="69639" name="Freeform 7"/>
          <p:cNvSpPr>
            <a:spLocks/>
          </p:cNvSpPr>
          <p:nvPr/>
        </p:nvSpPr>
        <p:spPr bwMode="auto">
          <a:xfrm flipV="1">
            <a:off x="1476375" y="1233488"/>
            <a:ext cx="7056438" cy="34925"/>
          </a:xfrm>
          <a:custGeom>
            <a:avLst/>
            <a:gdLst/>
            <a:ahLst/>
            <a:cxnLst>
              <a:cxn ang="0">
                <a:pos x="0" y="0"/>
              </a:cxn>
              <a:cxn ang="0">
                <a:pos x="4320" y="0"/>
              </a:cxn>
            </a:cxnLst>
            <a:rect l="0" t="0" r="r" b="b"/>
            <a:pathLst>
              <a:path w="4320" h="1">
                <a:moveTo>
                  <a:pt x="0" y="0"/>
                </a:moveTo>
                <a:cubicBezTo>
                  <a:pt x="0" y="0"/>
                  <a:pt x="4320" y="0"/>
                  <a:pt x="4320" y="0"/>
                </a:cubicBezTo>
              </a:path>
            </a:pathLst>
          </a:custGeom>
          <a:noFill/>
          <a:ln w="50800">
            <a:solidFill>
              <a:srgbClr val="CF9731"/>
            </a:solidFill>
            <a:round/>
            <a:headEnd type="none" w="med" len="med"/>
            <a:tailEnd type="none" w="med" len="med"/>
          </a:ln>
          <a:effectLst/>
        </p:spPr>
        <p:txBody>
          <a:bodyPr/>
          <a:lstStyle/>
          <a:p>
            <a:pPr>
              <a:defRPr/>
            </a:pPr>
            <a:endParaRPr lang="en-US" dirty="0"/>
          </a:p>
        </p:txBody>
      </p:sp>
      <p:pic>
        <p:nvPicPr>
          <p:cNvPr id="3080" name="Picture 9" descr="PCIE%20Seal"/>
          <p:cNvPicPr>
            <a:picLocks noChangeAspect="1" noChangeArrowheads="1"/>
          </p:cNvPicPr>
          <p:nvPr/>
        </p:nvPicPr>
        <p:blipFill>
          <a:blip r:embed="rId14" cstate="print"/>
          <a:srcRect t="-1555" r="37404" b="14745"/>
          <a:stretch>
            <a:fillRect/>
          </a:stretch>
        </p:blipFill>
        <p:spPr bwMode="auto">
          <a:xfrm>
            <a:off x="34925" y="69850"/>
            <a:ext cx="1447800" cy="13001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51" r:id="rId1"/>
    <p:sldLayoutId id="2147484252" r:id="rId2"/>
    <p:sldLayoutId id="2147484253" r:id="rId3"/>
    <p:sldLayoutId id="2147484254" r:id="rId4"/>
    <p:sldLayoutId id="2147484255" r:id="rId5"/>
    <p:sldLayoutId id="2147484256" r:id="rId6"/>
    <p:sldLayoutId id="2147484257" r:id="rId7"/>
    <p:sldLayoutId id="2147484258" r:id="rId8"/>
    <p:sldLayoutId id="2147484259" r:id="rId9"/>
    <p:sldLayoutId id="2147484260" r:id="rId10"/>
    <p:sldLayoutId id="2147484261" r:id="rId11"/>
    <p:sldLayoutId id="2147484262" r:id="rId12"/>
  </p:sldLayoutIdLst>
  <p:transition spd="med">
    <p:fade/>
  </p:transition>
  <p:hf hdr="0" ftr="0" dt="0"/>
  <p:txStyles>
    <p:titleStyle>
      <a:lvl1pPr algn="ctr" rtl="0" eaLnBrk="0" fontAlgn="base" hangingPunct="0">
        <a:spcBef>
          <a:spcPct val="0"/>
        </a:spcBef>
        <a:spcAft>
          <a:spcPct val="0"/>
        </a:spcAft>
        <a:defRPr sz="3600" b="1">
          <a:solidFill>
            <a:srgbClr val="2F220B"/>
          </a:solidFill>
          <a:latin typeface="+mj-lt"/>
          <a:ea typeface="+mj-ea"/>
          <a:cs typeface="+mj-cs"/>
        </a:defRPr>
      </a:lvl1pPr>
      <a:lvl2pPr algn="ctr" rtl="0" eaLnBrk="0" fontAlgn="base" hangingPunct="0">
        <a:spcBef>
          <a:spcPct val="0"/>
        </a:spcBef>
        <a:spcAft>
          <a:spcPct val="0"/>
        </a:spcAft>
        <a:defRPr sz="3600" b="1">
          <a:solidFill>
            <a:srgbClr val="2F220B"/>
          </a:solidFill>
          <a:latin typeface="Univers" pitchFamily="34" charset="0"/>
        </a:defRPr>
      </a:lvl2pPr>
      <a:lvl3pPr algn="ctr" rtl="0" eaLnBrk="0" fontAlgn="base" hangingPunct="0">
        <a:spcBef>
          <a:spcPct val="0"/>
        </a:spcBef>
        <a:spcAft>
          <a:spcPct val="0"/>
        </a:spcAft>
        <a:defRPr sz="3600" b="1">
          <a:solidFill>
            <a:srgbClr val="2F220B"/>
          </a:solidFill>
          <a:latin typeface="Univers" pitchFamily="34" charset="0"/>
        </a:defRPr>
      </a:lvl3pPr>
      <a:lvl4pPr algn="ctr" rtl="0" eaLnBrk="0" fontAlgn="base" hangingPunct="0">
        <a:spcBef>
          <a:spcPct val="0"/>
        </a:spcBef>
        <a:spcAft>
          <a:spcPct val="0"/>
        </a:spcAft>
        <a:defRPr sz="3600" b="1">
          <a:solidFill>
            <a:srgbClr val="2F220B"/>
          </a:solidFill>
          <a:latin typeface="Univers" pitchFamily="34" charset="0"/>
        </a:defRPr>
      </a:lvl4pPr>
      <a:lvl5pPr algn="ctr" rtl="0" eaLnBrk="0" fontAlgn="base" hangingPunct="0">
        <a:spcBef>
          <a:spcPct val="0"/>
        </a:spcBef>
        <a:spcAft>
          <a:spcPct val="0"/>
        </a:spcAft>
        <a:defRPr sz="3600" b="1">
          <a:solidFill>
            <a:srgbClr val="2F220B"/>
          </a:solidFill>
          <a:latin typeface="Univers" pitchFamily="34" charset="0"/>
        </a:defRPr>
      </a:lvl5pPr>
      <a:lvl6pPr marL="457200" algn="ctr" rtl="0" eaLnBrk="1" fontAlgn="base" hangingPunct="1">
        <a:spcBef>
          <a:spcPct val="0"/>
        </a:spcBef>
        <a:spcAft>
          <a:spcPct val="0"/>
        </a:spcAft>
        <a:defRPr sz="3600" b="1">
          <a:solidFill>
            <a:srgbClr val="2F220B"/>
          </a:solidFill>
          <a:latin typeface="Univers" pitchFamily="34" charset="0"/>
        </a:defRPr>
      </a:lvl6pPr>
      <a:lvl7pPr marL="914400" algn="ctr" rtl="0" eaLnBrk="1" fontAlgn="base" hangingPunct="1">
        <a:spcBef>
          <a:spcPct val="0"/>
        </a:spcBef>
        <a:spcAft>
          <a:spcPct val="0"/>
        </a:spcAft>
        <a:defRPr sz="3600" b="1">
          <a:solidFill>
            <a:srgbClr val="2F220B"/>
          </a:solidFill>
          <a:latin typeface="Univers" pitchFamily="34" charset="0"/>
        </a:defRPr>
      </a:lvl7pPr>
      <a:lvl8pPr marL="1371600" algn="ctr" rtl="0" eaLnBrk="1" fontAlgn="base" hangingPunct="1">
        <a:spcBef>
          <a:spcPct val="0"/>
        </a:spcBef>
        <a:spcAft>
          <a:spcPct val="0"/>
        </a:spcAft>
        <a:defRPr sz="3600" b="1">
          <a:solidFill>
            <a:srgbClr val="2F220B"/>
          </a:solidFill>
          <a:latin typeface="Univers" pitchFamily="34" charset="0"/>
        </a:defRPr>
      </a:lvl8pPr>
      <a:lvl9pPr marL="1828800" algn="ctr" rtl="0" eaLnBrk="1" fontAlgn="base" hangingPunct="1">
        <a:spcBef>
          <a:spcPct val="0"/>
        </a:spcBef>
        <a:spcAft>
          <a:spcPct val="0"/>
        </a:spcAft>
        <a:defRPr sz="3600" b="1">
          <a:solidFill>
            <a:srgbClr val="2F220B"/>
          </a:solidFill>
          <a:latin typeface="Univers" pitchFamily="34" charset="0"/>
        </a:defRPr>
      </a:lvl9pPr>
    </p:titleStyle>
    <p:bodyStyle>
      <a:lvl1pPr marL="342900" indent="-342900" algn="l" rtl="0" eaLnBrk="0" fontAlgn="base" hangingPunct="0">
        <a:spcBef>
          <a:spcPct val="20000"/>
        </a:spcBef>
        <a:spcAft>
          <a:spcPct val="0"/>
        </a:spcAft>
        <a:buFont typeface="Wingdings" pitchFamily="2" charset="2"/>
        <a:defRPr sz="3200" b="1">
          <a:solidFill>
            <a:srgbClr val="2F220B"/>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ü"/>
        <a:defRPr sz="2800" b="1">
          <a:solidFill>
            <a:srgbClr val="2F220B"/>
          </a:solidFill>
          <a:latin typeface="+mn-lt"/>
        </a:defRPr>
      </a:lvl2pPr>
      <a:lvl3pPr marL="1143000" indent="-228600" algn="l" rtl="0" eaLnBrk="0" fontAlgn="base" hangingPunct="0">
        <a:spcBef>
          <a:spcPct val="20000"/>
        </a:spcBef>
        <a:spcAft>
          <a:spcPct val="0"/>
        </a:spcAft>
        <a:buFont typeface="Wingdings" pitchFamily="2" charset="2"/>
        <a:buChar char="Ø"/>
        <a:defRPr sz="2400" b="1">
          <a:solidFill>
            <a:srgbClr val="2F220B"/>
          </a:solidFill>
          <a:latin typeface="+mn-lt"/>
        </a:defRPr>
      </a:lvl3pPr>
      <a:lvl4pPr marL="1600200" indent="-228600" algn="l" rtl="0" eaLnBrk="0" fontAlgn="base" hangingPunct="0">
        <a:spcBef>
          <a:spcPct val="20000"/>
        </a:spcBef>
        <a:spcAft>
          <a:spcPct val="0"/>
        </a:spcAft>
        <a:buChar char="•"/>
        <a:defRPr sz="2000" b="1">
          <a:solidFill>
            <a:srgbClr val="2F220B"/>
          </a:solidFill>
          <a:latin typeface="+mn-lt"/>
        </a:defRPr>
      </a:lvl4pPr>
      <a:lvl5pPr marL="2057400" indent="-228600" algn="l" rtl="0" eaLnBrk="0" fontAlgn="base" hangingPunct="0">
        <a:spcBef>
          <a:spcPct val="20000"/>
        </a:spcBef>
        <a:spcAft>
          <a:spcPct val="0"/>
        </a:spcAft>
        <a:buChar char="•"/>
        <a:defRPr sz="2000" b="1">
          <a:solidFill>
            <a:srgbClr val="2F220B"/>
          </a:solidFill>
          <a:latin typeface="+mn-lt"/>
        </a:defRPr>
      </a:lvl5pPr>
      <a:lvl6pPr marL="2514600" indent="-228600" algn="l" rtl="0" eaLnBrk="1" fontAlgn="base" hangingPunct="1">
        <a:spcBef>
          <a:spcPct val="20000"/>
        </a:spcBef>
        <a:spcAft>
          <a:spcPct val="0"/>
        </a:spcAft>
        <a:buChar char="•"/>
        <a:defRPr sz="2000" b="1">
          <a:solidFill>
            <a:srgbClr val="2F220B"/>
          </a:solidFill>
          <a:latin typeface="+mn-lt"/>
        </a:defRPr>
      </a:lvl6pPr>
      <a:lvl7pPr marL="2971800" indent="-228600" algn="l" rtl="0" eaLnBrk="1" fontAlgn="base" hangingPunct="1">
        <a:spcBef>
          <a:spcPct val="20000"/>
        </a:spcBef>
        <a:spcAft>
          <a:spcPct val="0"/>
        </a:spcAft>
        <a:buChar char="•"/>
        <a:defRPr sz="2000" b="1">
          <a:solidFill>
            <a:srgbClr val="2F220B"/>
          </a:solidFill>
          <a:latin typeface="+mn-lt"/>
        </a:defRPr>
      </a:lvl7pPr>
      <a:lvl8pPr marL="3429000" indent="-228600" algn="l" rtl="0" eaLnBrk="1" fontAlgn="base" hangingPunct="1">
        <a:spcBef>
          <a:spcPct val="20000"/>
        </a:spcBef>
        <a:spcAft>
          <a:spcPct val="0"/>
        </a:spcAft>
        <a:buChar char="•"/>
        <a:defRPr sz="2000" b="1">
          <a:solidFill>
            <a:srgbClr val="2F220B"/>
          </a:solidFill>
          <a:latin typeface="+mn-lt"/>
        </a:defRPr>
      </a:lvl8pPr>
      <a:lvl9pPr marL="3886200" indent="-228600" algn="l" rtl="0" eaLnBrk="1" fontAlgn="base" hangingPunct="1">
        <a:spcBef>
          <a:spcPct val="20000"/>
        </a:spcBef>
        <a:spcAft>
          <a:spcPct val="0"/>
        </a:spcAft>
        <a:buChar char="•"/>
        <a:defRPr sz="2000" b="1">
          <a:solidFill>
            <a:srgbClr val="2F220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908175" y="274638"/>
            <a:ext cx="6778625" cy="741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2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2F220B"/>
                </a:solidFill>
                <a:latin typeface="+mn-lt"/>
              </a:defRPr>
            </a:lvl1pPr>
          </a:lstStyle>
          <a:p>
            <a:pPr>
              <a:defRPr/>
            </a:pPr>
            <a:fld id="{AFC308FA-67C8-4B93-B3CF-506DFC52347C}" type="datetime1">
              <a:rPr lang="en-US"/>
              <a:pPr>
                <a:defRPr/>
              </a:pPr>
              <a:t>08/10/2012</a:t>
            </a:fld>
            <a:endParaRPr lang="en-US" dirty="0"/>
          </a:p>
        </p:txBody>
      </p:sp>
      <p:sp>
        <p:nvSpPr>
          <p:cNvPr id="132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solidFill>
                  <a:srgbClr val="2F220B"/>
                </a:solidFill>
                <a:latin typeface="+mn-lt"/>
              </a:defRPr>
            </a:lvl1pPr>
          </a:lstStyle>
          <a:p>
            <a:pPr>
              <a:defRPr/>
            </a:pPr>
            <a:endParaRPr lang="en-US" dirty="0"/>
          </a:p>
        </p:txBody>
      </p:sp>
      <p:sp>
        <p:nvSpPr>
          <p:cNvPr id="132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dirty="0">
                <a:solidFill>
                  <a:srgbClr val="2F220B"/>
                </a:solidFill>
                <a:latin typeface="+mn-lt"/>
              </a:defRPr>
            </a:lvl1pPr>
          </a:lstStyle>
          <a:p>
            <a:pPr>
              <a:defRPr/>
            </a:pPr>
            <a:r>
              <a:rPr lang="en-US" dirty="0"/>
              <a:t> </a:t>
            </a:r>
            <a:r>
              <a:rPr lang="en-US" i="1" dirty="0"/>
              <a:t>Slide </a:t>
            </a:r>
            <a:fld id="{4A4DB717-8F06-4963-B3D0-777BA7ABDD6A}" type="slidenum">
              <a:rPr lang="en-US" i="1"/>
              <a:pPr>
                <a:defRPr/>
              </a:pPr>
              <a:t>‹#›</a:t>
            </a:fld>
            <a:r>
              <a:rPr lang="en-US" dirty="0"/>
              <a:t> </a:t>
            </a:r>
          </a:p>
        </p:txBody>
      </p:sp>
      <p:sp>
        <p:nvSpPr>
          <p:cNvPr id="132103" name="Freeform 7"/>
          <p:cNvSpPr>
            <a:spLocks/>
          </p:cNvSpPr>
          <p:nvPr/>
        </p:nvSpPr>
        <p:spPr bwMode="auto">
          <a:xfrm flipV="1">
            <a:off x="1476375" y="1233488"/>
            <a:ext cx="7056438" cy="34925"/>
          </a:xfrm>
          <a:custGeom>
            <a:avLst/>
            <a:gdLst/>
            <a:ahLst/>
            <a:cxnLst>
              <a:cxn ang="0">
                <a:pos x="0" y="0"/>
              </a:cxn>
              <a:cxn ang="0">
                <a:pos x="4320" y="0"/>
              </a:cxn>
            </a:cxnLst>
            <a:rect l="0" t="0" r="r" b="b"/>
            <a:pathLst>
              <a:path w="4320" h="1">
                <a:moveTo>
                  <a:pt x="0" y="0"/>
                </a:moveTo>
                <a:cubicBezTo>
                  <a:pt x="0" y="0"/>
                  <a:pt x="4320" y="0"/>
                  <a:pt x="4320" y="0"/>
                </a:cubicBezTo>
              </a:path>
            </a:pathLst>
          </a:custGeom>
          <a:noFill/>
          <a:ln w="50800">
            <a:solidFill>
              <a:srgbClr val="CF9731"/>
            </a:solidFill>
            <a:round/>
            <a:headEnd type="none" w="med" len="med"/>
            <a:tailEnd type="none" w="med" len="med"/>
          </a:ln>
          <a:effectLst/>
        </p:spPr>
        <p:txBody>
          <a:bodyPr/>
          <a:lstStyle/>
          <a:p>
            <a:pPr>
              <a:defRPr/>
            </a:pPr>
            <a:endParaRPr lang="en-US" dirty="0"/>
          </a:p>
        </p:txBody>
      </p:sp>
      <p:pic>
        <p:nvPicPr>
          <p:cNvPr id="4104" name="Picture 9" descr="Federal IG Seal &amp; Link to IGnet Homepage"/>
          <p:cNvPicPr>
            <a:picLocks noChangeAspect="1" noChangeArrowheads="1"/>
          </p:cNvPicPr>
          <p:nvPr/>
        </p:nvPicPr>
        <p:blipFill>
          <a:blip r:embed="rId15" cstate="print"/>
          <a:srcRect/>
          <a:stretch>
            <a:fillRect/>
          </a:stretch>
        </p:blipFill>
        <p:spPr bwMode="auto">
          <a:xfrm>
            <a:off x="0" y="0"/>
            <a:ext cx="1295400" cy="1295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63" r:id="rId1"/>
    <p:sldLayoutId id="2147484264" r:id="rId2"/>
    <p:sldLayoutId id="2147484265" r:id="rId3"/>
    <p:sldLayoutId id="2147484266" r:id="rId4"/>
    <p:sldLayoutId id="2147484267" r:id="rId5"/>
    <p:sldLayoutId id="2147484268" r:id="rId6"/>
    <p:sldLayoutId id="2147484269" r:id="rId7"/>
    <p:sldLayoutId id="2147484270" r:id="rId8"/>
    <p:sldLayoutId id="2147484271" r:id="rId9"/>
    <p:sldLayoutId id="2147484272" r:id="rId10"/>
    <p:sldLayoutId id="2147484273" r:id="rId11"/>
    <p:sldLayoutId id="2147484274" r:id="rId12"/>
    <p:sldLayoutId id="2147484275" r:id="rId13"/>
  </p:sldLayoutIdLst>
  <p:transition spd="med">
    <p:fade/>
  </p:transition>
  <p:hf hdr="0" ftr="0" dt="0"/>
  <p:txStyles>
    <p:titleStyle>
      <a:lvl1pPr algn="ctr" rtl="0" eaLnBrk="0" fontAlgn="base" hangingPunct="0">
        <a:spcBef>
          <a:spcPct val="0"/>
        </a:spcBef>
        <a:spcAft>
          <a:spcPct val="0"/>
        </a:spcAft>
        <a:defRPr sz="3600" b="1">
          <a:solidFill>
            <a:srgbClr val="2F220B"/>
          </a:solidFill>
          <a:latin typeface="+mj-lt"/>
          <a:ea typeface="+mj-ea"/>
          <a:cs typeface="+mj-cs"/>
        </a:defRPr>
      </a:lvl1pPr>
      <a:lvl2pPr algn="ctr" rtl="0" eaLnBrk="0" fontAlgn="base" hangingPunct="0">
        <a:spcBef>
          <a:spcPct val="0"/>
        </a:spcBef>
        <a:spcAft>
          <a:spcPct val="0"/>
        </a:spcAft>
        <a:defRPr sz="3600" b="1">
          <a:solidFill>
            <a:srgbClr val="2F220B"/>
          </a:solidFill>
          <a:latin typeface="Univers" pitchFamily="34" charset="0"/>
        </a:defRPr>
      </a:lvl2pPr>
      <a:lvl3pPr algn="ctr" rtl="0" eaLnBrk="0" fontAlgn="base" hangingPunct="0">
        <a:spcBef>
          <a:spcPct val="0"/>
        </a:spcBef>
        <a:spcAft>
          <a:spcPct val="0"/>
        </a:spcAft>
        <a:defRPr sz="3600" b="1">
          <a:solidFill>
            <a:srgbClr val="2F220B"/>
          </a:solidFill>
          <a:latin typeface="Univers" pitchFamily="34" charset="0"/>
        </a:defRPr>
      </a:lvl3pPr>
      <a:lvl4pPr algn="ctr" rtl="0" eaLnBrk="0" fontAlgn="base" hangingPunct="0">
        <a:spcBef>
          <a:spcPct val="0"/>
        </a:spcBef>
        <a:spcAft>
          <a:spcPct val="0"/>
        </a:spcAft>
        <a:defRPr sz="3600" b="1">
          <a:solidFill>
            <a:srgbClr val="2F220B"/>
          </a:solidFill>
          <a:latin typeface="Univers" pitchFamily="34" charset="0"/>
        </a:defRPr>
      </a:lvl4pPr>
      <a:lvl5pPr algn="ctr" rtl="0" eaLnBrk="0" fontAlgn="base" hangingPunct="0">
        <a:spcBef>
          <a:spcPct val="0"/>
        </a:spcBef>
        <a:spcAft>
          <a:spcPct val="0"/>
        </a:spcAft>
        <a:defRPr sz="3600" b="1">
          <a:solidFill>
            <a:srgbClr val="2F220B"/>
          </a:solidFill>
          <a:latin typeface="Univers" pitchFamily="34" charset="0"/>
        </a:defRPr>
      </a:lvl5pPr>
      <a:lvl6pPr marL="457200" algn="ctr" rtl="0" eaLnBrk="1" fontAlgn="base" hangingPunct="1">
        <a:spcBef>
          <a:spcPct val="0"/>
        </a:spcBef>
        <a:spcAft>
          <a:spcPct val="0"/>
        </a:spcAft>
        <a:defRPr sz="3600" b="1">
          <a:solidFill>
            <a:srgbClr val="2F220B"/>
          </a:solidFill>
          <a:latin typeface="Univers" pitchFamily="34" charset="0"/>
        </a:defRPr>
      </a:lvl6pPr>
      <a:lvl7pPr marL="914400" algn="ctr" rtl="0" eaLnBrk="1" fontAlgn="base" hangingPunct="1">
        <a:spcBef>
          <a:spcPct val="0"/>
        </a:spcBef>
        <a:spcAft>
          <a:spcPct val="0"/>
        </a:spcAft>
        <a:defRPr sz="3600" b="1">
          <a:solidFill>
            <a:srgbClr val="2F220B"/>
          </a:solidFill>
          <a:latin typeface="Univers" pitchFamily="34" charset="0"/>
        </a:defRPr>
      </a:lvl7pPr>
      <a:lvl8pPr marL="1371600" algn="ctr" rtl="0" eaLnBrk="1" fontAlgn="base" hangingPunct="1">
        <a:spcBef>
          <a:spcPct val="0"/>
        </a:spcBef>
        <a:spcAft>
          <a:spcPct val="0"/>
        </a:spcAft>
        <a:defRPr sz="3600" b="1">
          <a:solidFill>
            <a:srgbClr val="2F220B"/>
          </a:solidFill>
          <a:latin typeface="Univers" pitchFamily="34" charset="0"/>
        </a:defRPr>
      </a:lvl8pPr>
      <a:lvl9pPr marL="1828800" algn="ctr" rtl="0" eaLnBrk="1" fontAlgn="base" hangingPunct="1">
        <a:spcBef>
          <a:spcPct val="0"/>
        </a:spcBef>
        <a:spcAft>
          <a:spcPct val="0"/>
        </a:spcAft>
        <a:defRPr sz="3600" b="1">
          <a:solidFill>
            <a:srgbClr val="2F220B"/>
          </a:solidFill>
          <a:latin typeface="Univers" pitchFamily="34" charset="0"/>
        </a:defRPr>
      </a:lvl9pPr>
    </p:titleStyle>
    <p:bodyStyle>
      <a:lvl1pPr marL="342900" indent="-342900" algn="l" rtl="0" eaLnBrk="0" fontAlgn="base" hangingPunct="0">
        <a:spcBef>
          <a:spcPct val="20000"/>
        </a:spcBef>
        <a:spcAft>
          <a:spcPct val="0"/>
        </a:spcAft>
        <a:buFont typeface="Wingdings" pitchFamily="2" charset="2"/>
        <a:defRPr sz="3200" b="1">
          <a:solidFill>
            <a:srgbClr val="2F220B"/>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ü"/>
        <a:defRPr sz="2800" b="1">
          <a:solidFill>
            <a:srgbClr val="2F220B"/>
          </a:solidFill>
          <a:latin typeface="+mn-lt"/>
        </a:defRPr>
      </a:lvl2pPr>
      <a:lvl3pPr marL="1143000" indent="-228600" algn="l" rtl="0" eaLnBrk="0" fontAlgn="base" hangingPunct="0">
        <a:spcBef>
          <a:spcPct val="20000"/>
        </a:spcBef>
        <a:spcAft>
          <a:spcPct val="0"/>
        </a:spcAft>
        <a:buFont typeface="Wingdings" pitchFamily="2" charset="2"/>
        <a:buChar char="Ø"/>
        <a:defRPr sz="2400" b="1">
          <a:solidFill>
            <a:srgbClr val="2F220B"/>
          </a:solidFill>
          <a:latin typeface="+mn-lt"/>
        </a:defRPr>
      </a:lvl3pPr>
      <a:lvl4pPr marL="1600200" indent="-228600" algn="l" rtl="0" eaLnBrk="0" fontAlgn="base" hangingPunct="0">
        <a:spcBef>
          <a:spcPct val="20000"/>
        </a:spcBef>
        <a:spcAft>
          <a:spcPct val="0"/>
        </a:spcAft>
        <a:buChar char="•"/>
        <a:defRPr sz="2000" b="1">
          <a:solidFill>
            <a:srgbClr val="2F220B"/>
          </a:solidFill>
          <a:latin typeface="+mn-lt"/>
        </a:defRPr>
      </a:lvl4pPr>
      <a:lvl5pPr marL="2057400" indent="-228600" algn="l" rtl="0" eaLnBrk="0" fontAlgn="base" hangingPunct="0">
        <a:spcBef>
          <a:spcPct val="20000"/>
        </a:spcBef>
        <a:spcAft>
          <a:spcPct val="0"/>
        </a:spcAft>
        <a:buChar char="•"/>
        <a:defRPr sz="2000" b="1">
          <a:solidFill>
            <a:srgbClr val="2F220B"/>
          </a:solidFill>
          <a:latin typeface="+mn-lt"/>
        </a:defRPr>
      </a:lvl5pPr>
      <a:lvl6pPr marL="2514600" indent="-228600" algn="l" rtl="0" eaLnBrk="1" fontAlgn="base" hangingPunct="1">
        <a:spcBef>
          <a:spcPct val="20000"/>
        </a:spcBef>
        <a:spcAft>
          <a:spcPct val="0"/>
        </a:spcAft>
        <a:buChar char="•"/>
        <a:defRPr sz="2000" b="1">
          <a:solidFill>
            <a:srgbClr val="2F220B"/>
          </a:solidFill>
          <a:latin typeface="+mn-lt"/>
        </a:defRPr>
      </a:lvl6pPr>
      <a:lvl7pPr marL="2971800" indent="-228600" algn="l" rtl="0" eaLnBrk="1" fontAlgn="base" hangingPunct="1">
        <a:spcBef>
          <a:spcPct val="20000"/>
        </a:spcBef>
        <a:spcAft>
          <a:spcPct val="0"/>
        </a:spcAft>
        <a:buChar char="•"/>
        <a:defRPr sz="2000" b="1">
          <a:solidFill>
            <a:srgbClr val="2F220B"/>
          </a:solidFill>
          <a:latin typeface="+mn-lt"/>
        </a:defRPr>
      </a:lvl7pPr>
      <a:lvl8pPr marL="3429000" indent="-228600" algn="l" rtl="0" eaLnBrk="1" fontAlgn="base" hangingPunct="1">
        <a:spcBef>
          <a:spcPct val="20000"/>
        </a:spcBef>
        <a:spcAft>
          <a:spcPct val="0"/>
        </a:spcAft>
        <a:buChar char="•"/>
        <a:defRPr sz="2000" b="1">
          <a:solidFill>
            <a:srgbClr val="2F220B"/>
          </a:solidFill>
          <a:latin typeface="+mn-lt"/>
        </a:defRPr>
      </a:lvl8pPr>
      <a:lvl9pPr marL="3886200" indent="-228600" algn="l" rtl="0" eaLnBrk="1" fontAlgn="base" hangingPunct="1">
        <a:spcBef>
          <a:spcPct val="20000"/>
        </a:spcBef>
        <a:spcAft>
          <a:spcPct val="0"/>
        </a:spcAft>
        <a:buChar char="•"/>
        <a:defRPr sz="2000" b="1">
          <a:solidFill>
            <a:srgbClr val="2F220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9BF61FFA-E6BF-41D5-922E-3AE82D5CD451}" type="datetime1">
              <a:rPr lang="en-US"/>
              <a:pPr>
                <a:defRPr/>
              </a:pPr>
              <a:t>08/10/2012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108A37D-BC2E-4801-9852-0CA187F7AAA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76" r:id="rId1"/>
    <p:sldLayoutId id="2147484277" r:id="rId2"/>
    <p:sldLayoutId id="2147484278" r:id="rId3"/>
    <p:sldLayoutId id="2147484279" r:id="rId4"/>
    <p:sldLayoutId id="2147484280" r:id="rId5"/>
    <p:sldLayoutId id="2147484281" r:id="rId6"/>
    <p:sldLayoutId id="2147484282" r:id="rId7"/>
    <p:sldLayoutId id="2147484283" r:id="rId8"/>
    <p:sldLayoutId id="2147484284" r:id="rId9"/>
    <p:sldLayoutId id="2147484285" r:id="rId10"/>
    <p:sldLayoutId id="2147484286" r:id="rId11"/>
    <p:sldLayoutId id="2147484287" r:id="rId12"/>
    <p:sldLayoutId id="2147484348" r:id="rId13"/>
  </p:sldLayoutIdLst>
  <p:transition spd="med">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908175" y="274638"/>
            <a:ext cx="6778625" cy="741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9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2F220B"/>
                </a:solidFill>
                <a:latin typeface="+mn-lt"/>
              </a:defRPr>
            </a:lvl1pPr>
          </a:lstStyle>
          <a:p>
            <a:pPr>
              <a:defRPr/>
            </a:pPr>
            <a:fld id="{3593C8A5-5B91-49AC-ABB6-24B9102AB190}" type="datetime1">
              <a:rPr lang="en-US"/>
              <a:pPr>
                <a:defRPr/>
              </a:pPr>
              <a:t>08/10/2012</a:t>
            </a:fld>
            <a:endParaRPr lang="en-US" dirty="0"/>
          </a:p>
        </p:txBody>
      </p:sp>
      <p:sp>
        <p:nvSpPr>
          <p:cNvPr id="419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solidFill>
                  <a:srgbClr val="2F220B"/>
                </a:solidFill>
                <a:latin typeface="+mn-lt"/>
              </a:defRPr>
            </a:lvl1pPr>
          </a:lstStyle>
          <a:p>
            <a:pPr>
              <a:defRPr/>
            </a:pPr>
            <a:endParaRPr lang="en-US" dirty="0"/>
          </a:p>
        </p:txBody>
      </p:sp>
      <p:sp>
        <p:nvSpPr>
          <p:cNvPr id="419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2F220B"/>
                </a:solidFill>
                <a:latin typeface="+mn-lt"/>
              </a:defRPr>
            </a:lvl1pPr>
          </a:lstStyle>
          <a:p>
            <a:pPr>
              <a:defRPr/>
            </a:pPr>
            <a:fld id="{019820CF-F436-40B3-8963-51CA995439A4}" type="slidenum">
              <a:rPr lang="en-US"/>
              <a:pPr>
                <a:defRPr/>
              </a:pPr>
              <a:t>‹#›</a:t>
            </a:fld>
            <a:endParaRPr lang="en-US" dirty="0"/>
          </a:p>
        </p:txBody>
      </p:sp>
      <p:sp>
        <p:nvSpPr>
          <p:cNvPr id="41992" name="Freeform 8"/>
          <p:cNvSpPr>
            <a:spLocks/>
          </p:cNvSpPr>
          <p:nvPr/>
        </p:nvSpPr>
        <p:spPr bwMode="auto">
          <a:xfrm flipV="1">
            <a:off x="1476375" y="1233488"/>
            <a:ext cx="7056438" cy="34925"/>
          </a:xfrm>
          <a:custGeom>
            <a:avLst/>
            <a:gdLst/>
            <a:ahLst/>
            <a:cxnLst>
              <a:cxn ang="0">
                <a:pos x="0" y="0"/>
              </a:cxn>
              <a:cxn ang="0">
                <a:pos x="4320" y="0"/>
              </a:cxn>
            </a:cxnLst>
            <a:rect l="0" t="0" r="r" b="b"/>
            <a:pathLst>
              <a:path w="4320" h="1">
                <a:moveTo>
                  <a:pt x="0" y="0"/>
                </a:moveTo>
                <a:cubicBezTo>
                  <a:pt x="0" y="0"/>
                  <a:pt x="4320" y="0"/>
                  <a:pt x="4320" y="0"/>
                </a:cubicBezTo>
              </a:path>
            </a:pathLst>
          </a:custGeom>
          <a:noFill/>
          <a:ln w="50800">
            <a:solidFill>
              <a:srgbClr val="CF9731"/>
            </a:solidFill>
            <a:round/>
            <a:headEnd type="none" w="med" len="med"/>
            <a:tailEnd type="none" w="med" len="med"/>
          </a:ln>
          <a:effectLst/>
        </p:spPr>
        <p:txBody>
          <a:bodyPr/>
          <a:lstStyle/>
          <a:p>
            <a:pPr>
              <a:defRPr/>
            </a:pPr>
            <a:endParaRPr lang="en-US" dirty="0"/>
          </a:p>
        </p:txBody>
      </p:sp>
      <p:pic>
        <p:nvPicPr>
          <p:cNvPr id="6152" name="Picture 12" descr="r_sub_top"/>
          <p:cNvPicPr>
            <a:picLocks noChangeAspect="1" noChangeArrowheads="1"/>
          </p:cNvPicPr>
          <p:nvPr/>
        </p:nvPicPr>
        <p:blipFill>
          <a:blip r:embed="rId14" cstate="print"/>
          <a:srcRect l="3098" r="80516"/>
          <a:stretch>
            <a:fillRect/>
          </a:stretch>
        </p:blipFill>
        <p:spPr bwMode="auto">
          <a:xfrm>
            <a:off x="0" y="0"/>
            <a:ext cx="1371600" cy="13350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88" r:id="rId1"/>
    <p:sldLayoutId id="2147484289"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 id="2147484298" r:id="rId11"/>
    <p:sldLayoutId id="2147484349" r:id="rId12"/>
  </p:sldLayoutIdLst>
  <p:transition spd="med">
    <p:fade/>
  </p:transition>
  <p:hf hdr="0" ftr="0" dt="0"/>
  <p:txStyles>
    <p:titleStyle>
      <a:lvl1pPr algn="ctr" rtl="0" eaLnBrk="0" fontAlgn="base" hangingPunct="0">
        <a:spcBef>
          <a:spcPct val="0"/>
        </a:spcBef>
        <a:spcAft>
          <a:spcPct val="0"/>
        </a:spcAft>
        <a:defRPr sz="3600" b="1">
          <a:solidFill>
            <a:srgbClr val="2F220B"/>
          </a:solidFill>
          <a:latin typeface="+mj-lt"/>
          <a:ea typeface="+mj-ea"/>
          <a:cs typeface="+mj-cs"/>
        </a:defRPr>
      </a:lvl1pPr>
      <a:lvl2pPr algn="ctr" rtl="0" eaLnBrk="0" fontAlgn="base" hangingPunct="0">
        <a:spcBef>
          <a:spcPct val="0"/>
        </a:spcBef>
        <a:spcAft>
          <a:spcPct val="0"/>
        </a:spcAft>
        <a:defRPr sz="3600" b="1">
          <a:solidFill>
            <a:srgbClr val="2F220B"/>
          </a:solidFill>
          <a:latin typeface="Univers" pitchFamily="34" charset="0"/>
        </a:defRPr>
      </a:lvl2pPr>
      <a:lvl3pPr algn="ctr" rtl="0" eaLnBrk="0" fontAlgn="base" hangingPunct="0">
        <a:spcBef>
          <a:spcPct val="0"/>
        </a:spcBef>
        <a:spcAft>
          <a:spcPct val="0"/>
        </a:spcAft>
        <a:defRPr sz="3600" b="1">
          <a:solidFill>
            <a:srgbClr val="2F220B"/>
          </a:solidFill>
          <a:latin typeface="Univers" pitchFamily="34" charset="0"/>
        </a:defRPr>
      </a:lvl3pPr>
      <a:lvl4pPr algn="ctr" rtl="0" eaLnBrk="0" fontAlgn="base" hangingPunct="0">
        <a:spcBef>
          <a:spcPct val="0"/>
        </a:spcBef>
        <a:spcAft>
          <a:spcPct val="0"/>
        </a:spcAft>
        <a:defRPr sz="3600" b="1">
          <a:solidFill>
            <a:srgbClr val="2F220B"/>
          </a:solidFill>
          <a:latin typeface="Univers" pitchFamily="34" charset="0"/>
        </a:defRPr>
      </a:lvl4pPr>
      <a:lvl5pPr algn="ctr" rtl="0" eaLnBrk="0" fontAlgn="base" hangingPunct="0">
        <a:spcBef>
          <a:spcPct val="0"/>
        </a:spcBef>
        <a:spcAft>
          <a:spcPct val="0"/>
        </a:spcAft>
        <a:defRPr sz="3600" b="1">
          <a:solidFill>
            <a:srgbClr val="2F220B"/>
          </a:solidFill>
          <a:latin typeface="Univers" pitchFamily="34" charset="0"/>
        </a:defRPr>
      </a:lvl5pPr>
      <a:lvl6pPr marL="457200" algn="ctr" rtl="0" eaLnBrk="1" fontAlgn="base" hangingPunct="1">
        <a:spcBef>
          <a:spcPct val="0"/>
        </a:spcBef>
        <a:spcAft>
          <a:spcPct val="0"/>
        </a:spcAft>
        <a:defRPr sz="3600" b="1">
          <a:solidFill>
            <a:srgbClr val="2F220B"/>
          </a:solidFill>
          <a:latin typeface="Univers" pitchFamily="34" charset="0"/>
        </a:defRPr>
      </a:lvl6pPr>
      <a:lvl7pPr marL="914400" algn="ctr" rtl="0" eaLnBrk="1" fontAlgn="base" hangingPunct="1">
        <a:spcBef>
          <a:spcPct val="0"/>
        </a:spcBef>
        <a:spcAft>
          <a:spcPct val="0"/>
        </a:spcAft>
        <a:defRPr sz="3600" b="1">
          <a:solidFill>
            <a:srgbClr val="2F220B"/>
          </a:solidFill>
          <a:latin typeface="Univers" pitchFamily="34" charset="0"/>
        </a:defRPr>
      </a:lvl7pPr>
      <a:lvl8pPr marL="1371600" algn="ctr" rtl="0" eaLnBrk="1" fontAlgn="base" hangingPunct="1">
        <a:spcBef>
          <a:spcPct val="0"/>
        </a:spcBef>
        <a:spcAft>
          <a:spcPct val="0"/>
        </a:spcAft>
        <a:defRPr sz="3600" b="1">
          <a:solidFill>
            <a:srgbClr val="2F220B"/>
          </a:solidFill>
          <a:latin typeface="Univers" pitchFamily="34" charset="0"/>
        </a:defRPr>
      </a:lvl8pPr>
      <a:lvl9pPr marL="1828800" algn="ctr" rtl="0" eaLnBrk="1" fontAlgn="base" hangingPunct="1">
        <a:spcBef>
          <a:spcPct val="0"/>
        </a:spcBef>
        <a:spcAft>
          <a:spcPct val="0"/>
        </a:spcAft>
        <a:defRPr sz="3600" b="1">
          <a:solidFill>
            <a:srgbClr val="2F220B"/>
          </a:solidFill>
          <a:latin typeface="Univers" pitchFamily="34" charset="0"/>
        </a:defRPr>
      </a:lvl9pPr>
    </p:titleStyle>
    <p:bodyStyle>
      <a:lvl1pPr marL="342900" indent="-342900" algn="l" rtl="0" eaLnBrk="0" fontAlgn="base" hangingPunct="0">
        <a:spcBef>
          <a:spcPct val="20000"/>
        </a:spcBef>
        <a:spcAft>
          <a:spcPct val="0"/>
        </a:spcAft>
        <a:buFont typeface="Wingdings" pitchFamily="2" charset="2"/>
        <a:defRPr sz="3200" b="1">
          <a:solidFill>
            <a:srgbClr val="2F220B"/>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ü"/>
        <a:defRPr sz="2800" b="1">
          <a:solidFill>
            <a:srgbClr val="2F220B"/>
          </a:solidFill>
          <a:latin typeface="+mn-lt"/>
        </a:defRPr>
      </a:lvl2pPr>
      <a:lvl3pPr marL="1143000" indent="-228600" algn="l" rtl="0" eaLnBrk="0" fontAlgn="base" hangingPunct="0">
        <a:spcBef>
          <a:spcPct val="20000"/>
        </a:spcBef>
        <a:spcAft>
          <a:spcPct val="0"/>
        </a:spcAft>
        <a:buFont typeface="Wingdings" pitchFamily="2" charset="2"/>
        <a:buChar char="Ø"/>
        <a:defRPr sz="2400" b="1">
          <a:solidFill>
            <a:srgbClr val="2F220B"/>
          </a:solidFill>
          <a:latin typeface="+mn-lt"/>
        </a:defRPr>
      </a:lvl3pPr>
      <a:lvl4pPr marL="1600200" indent="-228600" algn="l" rtl="0" eaLnBrk="0" fontAlgn="base" hangingPunct="0">
        <a:spcBef>
          <a:spcPct val="20000"/>
        </a:spcBef>
        <a:spcAft>
          <a:spcPct val="0"/>
        </a:spcAft>
        <a:buChar char="•"/>
        <a:defRPr sz="2000" b="1">
          <a:solidFill>
            <a:srgbClr val="2F220B"/>
          </a:solidFill>
          <a:latin typeface="+mn-lt"/>
        </a:defRPr>
      </a:lvl4pPr>
      <a:lvl5pPr marL="2057400" indent="-228600" algn="l" rtl="0" eaLnBrk="0" fontAlgn="base" hangingPunct="0">
        <a:spcBef>
          <a:spcPct val="20000"/>
        </a:spcBef>
        <a:spcAft>
          <a:spcPct val="0"/>
        </a:spcAft>
        <a:buChar char="•"/>
        <a:defRPr sz="2000" b="1">
          <a:solidFill>
            <a:srgbClr val="2F220B"/>
          </a:solidFill>
          <a:latin typeface="+mn-lt"/>
        </a:defRPr>
      </a:lvl5pPr>
      <a:lvl6pPr marL="2514600" indent="-228600" algn="l" rtl="0" eaLnBrk="1" fontAlgn="base" hangingPunct="1">
        <a:spcBef>
          <a:spcPct val="20000"/>
        </a:spcBef>
        <a:spcAft>
          <a:spcPct val="0"/>
        </a:spcAft>
        <a:buChar char="•"/>
        <a:defRPr sz="2000" b="1">
          <a:solidFill>
            <a:srgbClr val="2F220B"/>
          </a:solidFill>
          <a:latin typeface="+mn-lt"/>
        </a:defRPr>
      </a:lvl6pPr>
      <a:lvl7pPr marL="2971800" indent="-228600" algn="l" rtl="0" eaLnBrk="1" fontAlgn="base" hangingPunct="1">
        <a:spcBef>
          <a:spcPct val="20000"/>
        </a:spcBef>
        <a:spcAft>
          <a:spcPct val="0"/>
        </a:spcAft>
        <a:buChar char="•"/>
        <a:defRPr sz="2000" b="1">
          <a:solidFill>
            <a:srgbClr val="2F220B"/>
          </a:solidFill>
          <a:latin typeface="+mn-lt"/>
        </a:defRPr>
      </a:lvl7pPr>
      <a:lvl8pPr marL="3429000" indent="-228600" algn="l" rtl="0" eaLnBrk="1" fontAlgn="base" hangingPunct="1">
        <a:spcBef>
          <a:spcPct val="20000"/>
        </a:spcBef>
        <a:spcAft>
          <a:spcPct val="0"/>
        </a:spcAft>
        <a:buChar char="•"/>
        <a:defRPr sz="2000" b="1">
          <a:solidFill>
            <a:srgbClr val="2F220B"/>
          </a:solidFill>
          <a:latin typeface="+mn-lt"/>
        </a:defRPr>
      </a:lvl8pPr>
      <a:lvl9pPr marL="3886200" indent="-228600" algn="l" rtl="0" eaLnBrk="1" fontAlgn="base" hangingPunct="1">
        <a:spcBef>
          <a:spcPct val="20000"/>
        </a:spcBef>
        <a:spcAft>
          <a:spcPct val="0"/>
        </a:spcAft>
        <a:buChar char="•"/>
        <a:defRPr sz="2000" b="1">
          <a:solidFill>
            <a:srgbClr val="2F220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9C281B8B-9143-4F82-B2CA-A1ADADA743BB}" type="datetime1">
              <a:rPr lang="en-US"/>
              <a:pPr>
                <a:defRPr/>
              </a:pPr>
              <a:t>08/10/2012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95E5C75-1B6A-452B-8CF4-518306659A7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50" r:id="rId1"/>
    <p:sldLayoutId id="2147484299" r:id="rId2"/>
    <p:sldLayoutId id="2147484300" r:id="rId3"/>
    <p:sldLayoutId id="2147484301" r:id="rId4"/>
    <p:sldLayoutId id="2147484302" r:id="rId5"/>
    <p:sldLayoutId id="2147484303" r:id="rId6"/>
    <p:sldLayoutId id="2147484304" r:id="rId7"/>
    <p:sldLayoutId id="2147484305" r:id="rId8"/>
    <p:sldLayoutId id="2147484306" r:id="rId9"/>
    <p:sldLayoutId id="2147484307" r:id="rId10"/>
    <p:sldLayoutId id="2147484308" r:id="rId11"/>
    <p:sldLayoutId id="2147484309" r:id="rId12"/>
    <p:sldLayoutId id="2147484351" r:id="rId13"/>
  </p:sldLayoutIdLst>
  <p:transition spd="med">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1908175" y="274638"/>
            <a:ext cx="6778625" cy="741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2F220B"/>
                </a:solidFill>
                <a:latin typeface="+mn-lt"/>
              </a:defRPr>
            </a:lvl1pPr>
          </a:lstStyle>
          <a:p>
            <a:pPr>
              <a:defRPr/>
            </a:pPr>
            <a:fld id="{EE856A33-CCA9-4A5C-BFC2-C77E0F517DFC}" type="datetime1">
              <a:rPr lang="en-US"/>
              <a:pPr>
                <a:defRPr/>
              </a:pPr>
              <a:t>08/10/2012</a:t>
            </a:fld>
            <a:endParaRPr lang="en-US" dirty="0"/>
          </a:p>
        </p:txBody>
      </p:sp>
      <p:sp>
        <p:nvSpPr>
          <p:cNvPr id="696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solidFill>
                  <a:srgbClr val="2F220B"/>
                </a:solidFill>
                <a:latin typeface="+mn-lt"/>
              </a:defRPr>
            </a:lvl1pPr>
          </a:lstStyle>
          <a:p>
            <a:pPr>
              <a:defRPr/>
            </a:pPr>
            <a:endParaRPr lang="en-US" dirty="0"/>
          </a:p>
        </p:txBody>
      </p:sp>
      <p:sp>
        <p:nvSpPr>
          <p:cNvPr id="696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dirty="0">
                <a:solidFill>
                  <a:srgbClr val="2F220B"/>
                </a:solidFill>
                <a:latin typeface="+mn-lt"/>
              </a:defRPr>
            </a:lvl1pPr>
          </a:lstStyle>
          <a:p>
            <a:pPr>
              <a:defRPr/>
            </a:pPr>
            <a:r>
              <a:rPr lang="en-US" dirty="0"/>
              <a:t> </a:t>
            </a:r>
            <a:r>
              <a:rPr lang="en-US" i="1" dirty="0"/>
              <a:t>Slide </a:t>
            </a:r>
            <a:fld id="{C51099CC-2FD3-419F-A715-D4C3A321C89D}" type="slidenum">
              <a:rPr lang="en-US" i="1"/>
              <a:pPr>
                <a:defRPr/>
              </a:pPr>
              <a:t>‹#›</a:t>
            </a:fld>
            <a:r>
              <a:rPr lang="en-US" dirty="0"/>
              <a:t> </a:t>
            </a:r>
          </a:p>
        </p:txBody>
      </p:sp>
      <p:sp>
        <p:nvSpPr>
          <p:cNvPr id="69639" name="Freeform 7"/>
          <p:cNvSpPr>
            <a:spLocks/>
          </p:cNvSpPr>
          <p:nvPr/>
        </p:nvSpPr>
        <p:spPr bwMode="auto">
          <a:xfrm flipV="1">
            <a:off x="1476375" y="1233488"/>
            <a:ext cx="7056438" cy="34925"/>
          </a:xfrm>
          <a:custGeom>
            <a:avLst/>
            <a:gdLst/>
            <a:ahLst/>
            <a:cxnLst>
              <a:cxn ang="0">
                <a:pos x="0" y="0"/>
              </a:cxn>
              <a:cxn ang="0">
                <a:pos x="4320" y="0"/>
              </a:cxn>
            </a:cxnLst>
            <a:rect l="0" t="0" r="r" b="b"/>
            <a:pathLst>
              <a:path w="4320" h="1">
                <a:moveTo>
                  <a:pt x="0" y="0"/>
                </a:moveTo>
                <a:cubicBezTo>
                  <a:pt x="0" y="0"/>
                  <a:pt x="4320" y="0"/>
                  <a:pt x="4320" y="0"/>
                </a:cubicBezTo>
              </a:path>
            </a:pathLst>
          </a:custGeom>
          <a:noFill/>
          <a:ln w="50800">
            <a:solidFill>
              <a:srgbClr val="CF9731"/>
            </a:solidFill>
            <a:round/>
            <a:headEnd type="none" w="med" len="med"/>
            <a:tailEnd type="none" w="med" len="med"/>
          </a:ln>
          <a:effectLst/>
        </p:spPr>
        <p:txBody>
          <a:bodyPr/>
          <a:lstStyle/>
          <a:p>
            <a:pPr>
              <a:defRPr/>
            </a:pPr>
            <a:endParaRPr lang="en-US" dirty="0"/>
          </a:p>
        </p:txBody>
      </p:sp>
      <p:pic>
        <p:nvPicPr>
          <p:cNvPr id="8200" name="Picture 9" descr="PCIE%20Seal"/>
          <p:cNvPicPr>
            <a:picLocks noChangeAspect="1" noChangeArrowheads="1"/>
          </p:cNvPicPr>
          <p:nvPr/>
        </p:nvPicPr>
        <p:blipFill>
          <a:blip r:embed="rId13" cstate="print"/>
          <a:srcRect t="-1555" r="37404" b="14745"/>
          <a:stretch>
            <a:fillRect/>
          </a:stretch>
        </p:blipFill>
        <p:spPr bwMode="auto">
          <a:xfrm>
            <a:off x="34925" y="69850"/>
            <a:ext cx="1447800" cy="13001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10" r:id="rId1"/>
    <p:sldLayoutId id="2147484311" r:id="rId2"/>
    <p:sldLayoutId id="2147484312" r:id="rId3"/>
    <p:sldLayoutId id="2147484313" r:id="rId4"/>
    <p:sldLayoutId id="2147484314" r:id="rId5"/>
    <p:sldLayoutId id="2147484315" r:id="rId6"/>
    <p:sldLayoutId id="2147484316" r:id="rId7"/>
    <p:sldLayoutId id="2147484317" r:id="rId8"/>
    <p:sldLayoutId id="2147484318" r:id="rId9"/>
    <p:sldLayoutId id="2147484319" r:id="rId10"/>
    <p:sldLayoutId id="2147484320" r:id="rId11"/>
  </p:sldLayoutIdLst>
  <p:transition spd="med">
    <p:fade/>
  </p:transition>
  <p:hf hdr="0" ftr="0" dt="0"/>
  <p:txStyles>
    <p:titleStyle>
      <a:lvl1pPr algn="ctr" rtl="0" eaLnBrk="0" fontAlgn="base" hangingPunct="0">
        <a:spcBef>
          <a:spcPct val="0"/>
        </a:spcBef>
        <a:spcAft>
          <a:spcPct val="0"/>
        </a:spcAft>
        <a:defRPr sz="3600" b="1">
          <a:solidFill>
            <a:srgbClr val="2F220B"/>
          </a:solidFill>
          <a:latin typeface="+mj-lt"/>
          <a:ea typeface="+mj-ea"/>
          <a:cs typeface="+mj-cs"/>
        </a:defRPr>
      </a:lvl1pPr>
      <a:lvl2pPr algn="ctr" rtl="0" eaLnBrk="0" fontAlgn="base" hangingPunct="0">
        <a:spcBef>
          <a:spcPct val="0"/>
        </a:spcBef>
        <a:spcAft>
          <a:spcPct val="0"/>
        </a:spcAft>
        <a:defRPr sz="3600" b="1">
          <a:solidFill>
            <a:srgbClr val="2F220B"/>
          </a:solidFill>
          <a:latin typeface="Univers" pitchFamily="34" charset="0"/>
        </a:defRPr>
      </a:lvl2pPr>
      <a:lvl3pPr algn="ctr" rtl="0" eaLnBrk="0" fontAlgn="base" hangingPunct="0">
        <a:spcBef>
          <a:spcPct val="0"/>
        </a:spcBef>
        <a:spcAft>
          <a:spcPct val="0"/>
        </a:spcAft>
        <a:defRPr sz="3600" b="1">
          <a:solidFill>
            <a:srgbClr val="2F220B"/>
          </a:solidFill>
          <a:latin typeface="Univers" pitchFamily="34" charset="0"/>
        </a:defRPr>
      </a:lvl3pPr>
      <a:lvl4pPr algn="ctr" rtl="0" eaLnBrk="0" fontAlgn="base" hangingPunct="0">
        <a:spcBef>
          <a:spcPct val="0"/>
        </a:spcBef>
        <a:spcAft>
          <a:spcPct val="0"/>
        </a:spcAft>
        <a:defRPr sz="3600" b="1">
          <a:solidFill>
            <a:srgbClr val="2F220B"/>
          </a:solidFill>
          <a:latin typeface="Univers" pitchFamily="34" charset="0"/>
        </a:defRPr>
      </a:lvl4pPr>
      <a:lvl5pPr algn="ctr" rtl="0" eaLnBrk="0" fontAlgn="base" hangingPunct="0">
        <a:spcBef>
          <a:spcPct val="0"/>
        </a:spcBef>
        <a:spcAft>
          <a:spcPct val="0"/>
        </a:spcAft>
        <a:defRPr sz="3600" b="1">
          <a:solidFill>
            <a:srgbClr val="2F220B"/>
          </a:solidFill>
          <a:latin typeface="Univers" pitchFamily="34" charset="0"/>
        </a:defRPr>
      </a:lvl5pPr>
      <a:lvl6pPr marL="457200" algn="ctr" rtl="0" eaLnBrk="1" fontAlgn="base" hangingPunct="1">
        <a:spcBef>
          <a:spcPct val="0"/>
        </a:spcBef>
        <a:spcAft>
          <a:spcPct val="0"/>
        </a:spcAft>
        <a:defRPr sz="3600" b="1">
          <a:solidFill>
            <a:srgbClr val="2F220B"/>
          </a:solidFill>
          <a:latin typeface="Univers" pitchFamily="34" charset="0"/>
        </a:defRPr>
      </a:lvl6pPr>
      <a:lvl7pPr marL="914400" algn="ctr" rtl="0" eaLnBrk="1" fontAlgn="base" hangingPunct="1">
        <a:spcBef>
          <a:spcPct val="0"/>
        </a:spcBef>
        <a:spcAft>
          <a:spcPct val="0"/>
        </a:spcAft>
        <a:defRPr sz="3600" b="1">
          <a:solidFill>
            <a:srgbClr val="2F220B"/>
          </a:solidFill>
          <a:latin typeface="Univers" pitchFamily="34" charset="0"/>
        </a:defRPr>
      </a:lvl7pPr>
      <a:lvl8pPr marL="1371600" algn="ctr" rtl="0" eaLnBrk="1" fontAlgn="base" hangingPunct="1">
        <a:spcBef>
          <a:spcPct val="0"/>
        </a:spcBef>
        <a:spcAft>
          <a:spcPct val="0"/>
        </a:spcAft>
        <a:defRPr sz="3600" b="1">
          <a:solidFill>
            <a:srgbClr val="2F220B"/>
          </a:solidFill>
          <a:latin typeface="Univers" pitchFamily="34" charset="0"/>
        </a:defRPr>
      </a:lvl8pPr>
      <a:lvl9pPr marL="1828800" algn="ctr" rtl="0" eaLnBrk="1" fontAlgn="base" hangingPunct="1">
        <a:spcBef>
          <a:spcPct val="0"/>
        </a:spcBef>
        <a:spcAft>
          <a:spcPct val="0"/>
        </a:spcAft>
        <a:defRPr sz="3600" b="1">
          <a:solidFill>
            <a:srgbClr val="2F220B"/>
          </a:solidFill>
          <a:latin typeface="Univers" pitchFamily="34" charset="0"/>
        </a:defRPr>
      </a:lvl9pPr>
    </p:titleStyle>
    <p:bodyStyle>
      <a:lvl1pPr marL="342900" indent="-342900" algn="l" rtl="0" eaLnBrk="0" fontAlgn="base" hangingPunct="0">
        <a:spcBef>
          <a:spcPct val="20000"/>
        </a:spcBef>
        <a:spcAft>
          <a:spcPct val="0"/>
        </a:spcAft>
        <a:buFont typeface="Wingdings" pitchFamily="2" charset="2"/>
        <a:defRPr sz="3200" b="1">
          <a:solidFill>
            <a:srgbClr val="2F220B"/>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ü"/>
        <a:defRPr sz="2800" b="1">
          <a:solidFill>
            <a:srgbClr val="2F220B"/>
          </a:solidFill>
          <a:latin typeface="+mn-lt"/>
        </a:defRPr>
      </a:lvl2pPr>
      <a:lvl3pPr marL="1143000" indent="-228600" algn="l" rtl="0" eaLnBrk="0" fontAlgn="base" hangingPunct="0">
        <a:spcBef>
          <a:spcPct val="20000"/>
        </a:spcBef>
        <a:spcAft>
          <a:spcPct val="0"/>
        </a:spcAft>
        <a:buFont typeface="Wingdings" pitchFamily="2" charset="2"/>
        <a:buChar char="Ø"/>
        <a:defRPr sz="2400" b="1">
          <a:solidFill>
            <a:srgbClr val="2F220B"/>
          </a:solidFill>
          <a:latin typeface="+mn-lt"/>
        </a:defRPr>
      </a:lvl3pPr>
      <a:lvl4pPr marL="1600200" indent="-228600" algn="l" rtl="0" eaLnBrk="0" fontAlgn="base" hangingPunct="0">
        <a:spcBef>
          <a:spcPct val="20000"/>
        </a:spcBef>
        <a:spcAft>
          <a:spcPct val="0"/>
        </a:spcAft>
        <a:buChar char="•"/>
        <a:defRPr sz="2000" b="1">
          <a:solidFill>
            <a:srgbClr val="2F220B"/>
          </a:solidFill>
          <a:latin typeface="+mn-lt"/>
        </a:defRPr>
      </a:lvl4pPr>
      <a:lvl5pPr marL="2057400" indent="-228600" algn="l" rtl="0" eaLnBrk="0" fontAlgn="base" hangingPunct="0">
        <a:spcBef>
          <a:spcPct val="20000"/>
        </a:spcBef>
        <a:spcAft>
          <a:spcPct val="0"/>
        </a:spcAft>
        <a:buChar char="•"/>
        <a:defRPr sz="2000" b="1">
          <a:solidFill>
            <a:srgbClr val="2F220B"/>
          </a:solidFill>
          <a:latin typeface="+mn-lt"/>
        </a:defRPr>
      </a:lvl5pPr>
      <a:lvl6pPr marL="2514600" indent="-228600" algn="l" rtl="0" eaLnBrk="1" fontAlgn="base" hangingPunct="1">
        <a:spcBef>
          <a:spcPct val="20000"/>
        </a:spcBef>
        <a:spcAft>
          <a:spcPct val="0"/>
        </a:spcAft>
        <a:buChar char="•"/>
        <a:defRPr sz="2000" b="1">
          <a:solidFill>
            <a:srgbClr val="2F220B"/>
          </a:solidFill>
          <a:latin typeface="+mn-lt"/>
        </a:defRPr>
      </a:lvl6pPr>
      <a:lvl7pPr marL="2971800" indent="-228600" algn="l" rtl="0" eaLnBrk="1" fontAlgn="base" hangingPunct="1">
        <a:spcBef>
          <a:spcPct val="20000"/>
        </a:spcBef>
        <a:spcAft>
          <a:spcPct val="0"/>
        </a:spcAft>
        <a:buChar char="•"/>
        <a:defRPr sz="2000" b="1">
          <a:solidFill>
            <a:srgbClr val="2F220B"/>
          </a:solidFill>
          <a:latin typeface="+mn-lt"/>
        </a:defRPr>
      </a:lvl7pPr>
      <a:lvl8pPr marL="3429000" indent="-228600" algn="l" rtl="0" eaLnBrk="1" fontAlgn="base" hangingPunct="1">
        <a:spcBef>
          <a:spcPct val="20000"/>
        </a:spcBef>
        <a:spcAft>
          <a:spcPct val="0"/>
        </a:spcAft>
        <a:buChar char="•"/>
        <a:defRPr sz="2000" b="1">
          <a:solidFill>
            <a:srgbClr val="2F220B"/>
          </a:solidFill>
          <a:latin typeface="+mn-lt"/>
        </a:defRPr>
      </a:lvl8pPr>
      <a:lvl9pPr marL="3886200" indent="-228600" algn="l" rtl="0" eaLnBrk="1" fontAlgn="base" hangingPunct="1">
        <a:spcBef>
          <a:spcPct val="20000"/>
        </a:spcBef>
        <a:spcAft>
          <a:spcPct val="0"/>
        </a:spcAft>
        <a:buChar char="•"/>
        <a:defRPr sz="2000" b="1">
          <a:solidFill>
            <a:srgbClr val="2F220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1908175" y="274638"/>
            <a:ext cx="6778625" cy="741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2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2F220B"/>
                </a:solidFill>
                <a:latin typeface="+mn-lt"/>
              </a:defRPr>
            </a:lvl1pPr>
          </a:lstStyle>
          <a:p>
            <a:pPr>
              <a:defRPr/>
            </a:pPr>
            <a:fld id="{6FBA7EA9-09DF-4A43-804F-163E1E033184}" type="datetime1">
              <a:rPr lang="en-US"/>
              <a:pPr>
                <a:defRPr/>
              </a:pPr>
              <a:t>08/10/2012</a:t>
            </a:fld>
            <a:endParaRPr lang="en-US" dirty="0"/>
          </a:p>
        </p:txBody>
      </p:sp>
      <p:sp>
        <p:nvSpPr>
          <p:cNvPr id="132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solidFill>
                  <a:srgbClr val="2F220B"/>
                </a:solidFill>
                <a:latin typeface="+mn-lt"/>
              </a:defRPr>
            </a:lvl1pPr>
          </a:lstStyle>
          <a:p>
            <a:pPr>
              <a:defRPr/>
            </a:pPr>
            <a:endParaRPr lang="en-US" dirty="0"/>
          </a:p>
        </p:txBody>
      </p:sp>
      <p:sp>
        <p:nvSpPr>
          <p:cNvPr id="132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dirty="0">
                <a:solidFill>
                  <a:srgbClr val="2F220B"/>
                </a:solidFill>
                <a:latin typeface="+mn-lt"/>
              </a:defRPr>
            </a:lvl1pPr>
          </a:lstStyle>
          <a:p>
            <a:pPr>
              <a:defRPr/>
            </a:pPr>
            <a:r>
              <a:rPr lang="en-US" dirty="0"/>
              <a:t> </a:t>
            </a:r>
            <a:r>
              <a:rPr lang="en-US" i="1" dirty="0"/>
              <a:t>Slide </a:t>
            </a:r>
            <a:fld id="{54CAC177-D52D-4BA5-8D08-592E326C2E30}" type="slidenum">
              <a:rPr lang="en-US" i="1"/>
              <a:pPr>
                <a:defRPr/>
              </a:pPr>
              <a:t>‹#›</a:t>
            </a:fld>
            <a:r>
              <a:rPr lang="en-US" dirty="0"/>
              <a:t> </a:t>
            </a:r>
          </a:p>
        </p:txBody>
      </p:sp>
      <p:sp>
        <p:nvSpPr>
          <p:cNvPr id="132103" name="Freeform 7"/>
          <p:cNvSpPr>
            <a:spLocks/>
          </p:cNvSpPr>
          <p:nvPr/>
        </p:nvSpPr>
        <p:spPr bwMode="auto">
          <a:xfrm flipV="1">
            <a:off x="1476375" y="1233488"/>
            <a:ext cx="7056438" cy="34925"/>
          </a:xfrm>
          <a:custGeom>
            <a:avLst/>
            <a:gdLst/>
            <a:ahLst/>
            <a:cxnLst>
              <a:cxn ang="0">
                <a:pos x="0" y="0"/>
              </a:cxn>
              <a:cxn ang="0">
                <a:pos x="4320" y="0"/>
              </a:cxn>
            </a:cxnLst>
            <a:rect l="0" t="0" r="r" b="b"/>
            <a:pathLst>
              <a:path w="4320" h="1">
                <a:moveTo>
                  <a:pt x="0" y="0"/>
                </a:moveTo>
                <a:cubicBezTo>
                  <a:pt x="0" y="0"/>
                  <a:pt x="4320" y="0"/>
                  <a:pt x="4320" y="0"/>
                </a:cubicBezTo>
              </a:path>
            </a:pathLst>
          </a:custGeom>
          <a:noFill/>
          <a:ln w="50800">
            <a:solidFill>
              <a:srgbClr val="CF9731"/>
            </a:solidFill>
            <a:round/>
            <a:headEnd type="none" w="med" len="med"/>
            <a:tailEnd type="none" w="med" len="med"/>
          </a:ln>
          <a:effectLst/>
        </p:spPr>
        <p:txBody>
          <a:bodyPr/>
          <a:lstStyle/>
          <a:p>
            <a:pPr>
              <a:defRPr/>
            </a:pPr>
            <a:endParaRPr lang="en-US" dirty="0"/>
          </a:p>
        </p:txBody>
      </p:sp>
      <p:pic>
        <p:nvPicPr>
          <p:cNvPr id="9224" name="Picture 9" descr="Federal IG Seal &amp; Link to IGnet Homepage"/>
          <p:cNvPicPr>
            <a:picLocks noChangeAspect="1" noChangeArrowheads="1"/>
          </p:cNvPicPr>
          <p:nvPr/>
        </p:nvPicPr>
        <p:blipFill>
          <a:blip r:embed="rId15" cstate="print"/>
          <a:srcRect/>
          <a:stretch>
            <a:fillRect/>
          </a:stretch>
        </p:blipFill>
        <p:spPr bwMode="auto">
          <a:xfrm>
            <a:off x="0" y="0"/>
            <a:ext cx="1295400" cy="1295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 id="2147484332" r:id="rId12"/>
    <p:sldLayoutId id="2147484333" r:id="rId13"/>
  </p:sldLayoutIdLst>
  <p:transition spd="med">
    <p:fade/>
  </p:transition>
  <p:hf hdr="0" ftr="0" dt="0"/>
  <p:txStyles>
    <p:titleStyle>
      <a:lvl1pPr algn="ctr" rtl="0" eaLnBrk="0" fontAlgn="base" hangingPunct="0">
        <a:spcBef>
          <a:spcPct val="0"/>
        </a:spcBef>
        <a:spcAft>
          <a:spcPct val="0"/>
        </a:spcAft>
        <a:defRPr sz="3600" b="1">
          <a:solidFill>
            <a:srgbClr val="2F220B"/>
          </a:solidFill>
          <a:latin typeface="+mj-lt"/>
          <a:ea typeface="+mj-ea"/>
          <a:cs typeface="+mj-cs"/>
        </a:defRPr>
      </a:lvl1pPr>
      <a:lvl2pPr algn="ctr" rtl="0" eaLnBrk="0" fontAlgn="base" hangingPunct="0">
        <a:spcBef>
          <a:spcPct val="0"/>
        </a:spcBef>
        <a:spcAft>
          <a:spcPct val="0"/>
        </a:spcAft>
        <a:defRPr sz="3600" b="1">
          <a:solidFill>
            <a:srgbClr val="2F220B"/>
          </a:solidFill>
          <a:latin typeface="Univers" pitchFamily="34" charset="0"/>
        </a:defRPr>
      </a:lvl2pPr>
      <a:lvl3pPr algn="ctr" rtl="0" eaLnBrk="0" fontAlgn="base" hangingPunct="0">
        <a:spcBef>
          <a:spcPct val="0"/>
        </a:spcBef>
        <a:spcAft>
          <a:spcPct val="0"/>
        </a:spcAft>
        <a:defRPr sz="3600" b="1">
          <a:solidFill>
            <a:srgbClr val="2F220B"/>
          </a:solidFill>
          <a:latin typeface="Univers" pitchFamily="34" charset="0"/>
        </a:defRPr>
      </a:lvl3pPr>
      <a:lvl4pPr algn="ctr" rtl="0" eaLnBrk="0" fontAlgn="base" hangingPunct="0">
        <a:spcBef>
          <a:spcPct val="0"/>
        </a:spcBef>
        <a:spcAft>
          <a:spcPct val="0"/>
        </a:spcAft>
        <a:defRPr sz="3600" b="1">
          <a:solidFill>
            <a:srgbClr val="2F220B"/>
          </a:solidFill>
          <a:latin typeface="Univers" pitchFamily="34" charset="0"/>
        </a:defRPr>
      </a:lvl4pPr>
      <a:lvl5pPr algn="ctr" rtl="0" eaLnBrk="0" fontAlgn="base" hangingPunct="0">
        <a:spcBef>
          <a:spcPct val="0"/>
        </a:spcBef>
        <a:spcAft>
          <a:spcPct val="0"/>
        </a:spcAft>
        <a:defRPr sz="3600" b="1">
          <a:solidFill>
            <a:srgbClr val="2F220B"/>
          </a:solidFill>
          <a:latin typeface="Univers" pitchFamily="34" charset="0"/>
        </a:defRPr>
      </a:lvl5pPr>
      <a:lvl6pPr marL="457200" algn="ctr" rtl="0" eaLnBrk="1" fontAlgn="base" hangingPunct="1">
        <a:spcBef>
          <a:spcPct val="0"/>
        </a:spcBef>
        <a:spcAft>
          <a:spcPct val="0"/>
        </a:spcAft>
        <a:defRPr sz="3600" b="1">
          <a:solidFill>
            <a:srgbClr val="2F220B"/>
          </a:solidFill>
          <a:latin typeface="Univers" pitchFamily="34" charset="0"/>
        </a:defRPr>
      </a:lvl6pPr>
      <a:lvl7pPr marL="914400" algn="ctr" rtl="0" eaLnBrk="1" fontAlgn="base" hangingPunct="1">
        <a:spcBef>
          <a:spcPct val="0"/>
        </a:spcBef>
        <a:spcAft>
          <a:spcPct val="0"/>
        </a:spcAft>
        <a:defRPr sz="3600" b="1">
          <a:solidFill>
            <a:srgbClr val="2F220B"/>
          </a:solidFill>
          <a:latin typeface="Univers" pitchFamily="34" charset="0"/>
        </a:defRPr>
      </a:lvl7pPr>
      <a:lvl8pPr marL="1371600" algn="ctr" rtl="0" eaLnBrk="1" fontAlgn="base" hangingPunct="1">
        <a:spcBef>
          <a:spcPct val="0"/>
        </a:spcBef>
        <a:spcAft>
          <a:spcPct val="0"/>
        </a:spcAft>
        <a:defRPr sz="3600" b="1">
          <a:solidFill>
            <a:srgbClr val="2F220B"/>
          </a:solidFill>
          <a:latin typeface="Univers" pitchFamily="34" charset="0"/>
        </a:defRPr>
      </a:lvl8pPr>
      <a:lvl9pPr marL="1828800" algn="ctr" rtl="0" eaLnBrk="1" fontAlgn="base" hangingPunct="1">
        <a:spcBef>
          <a:spcPct val="0"/>
        </a:spcBef>
        <a:spcAft>
          <a:spcPct val="0"/>
        </a:spcAft>
        <a:defRPr sz="3600" b="1">
          <a:solidFill>
            <a:srgbClr val="2F220B"/>
          </a:solidFill>
          <a:latin typeface="Univers" pitchFamily="34" charset="0"/>
        </a:defRPr>
      </a:lvl9pPr>
    </p:titleStyle>
    <p:bodyStyle>
      <a:lvl1pPr marL="342900" indent="-342900" algn="l" rtl="0" eaLnBrk="0" fontAlgn="base" hangingPunct="0">
        <a:spcBef>
          <a:spcPct val="20000"/>
        </a:spcBef>
        <a:spcAft>
          <a:spcPct val="0"/>
        </a:spcAft>
        <a:buFont typeface="Wingdings" pitchFamily="2" charset="2"/>
        <a:defRPr sz="3200" b="1">
          <a:solidFill>
            <a:srgbClr val="2F220B"/>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ü"/>
        <a:defRPr sz="2800" b="1">
          <a:solidFill>
            <a:srgbClr val="2F220B"/>
          </a:solidFill>
          <a:latin typeface="+mn-lt"/>
        </a:defRPr>
      </a:lvl2pPr>
      <a:lvl3pPr marL="1143000" indent="-228600" algn="l" rtl="0" eaLnBrk="0" fontAlgn="base" hangingPunct="0">
        <a:spcBef>
          <a:spcPct val="20000"/>
        </a:spcBef>
        <a:spcAft>
          <a:spcPct val="0"/>
        </a:spcAft>
        <a:buFont typeface="Wingdings" pitchFamily="2" charset="2"/>
        <a:buChar char="Ø"/>
        <a:defRPr sz="2400" b="1">
          <a:solidFill>
            <a:srgbClr val="2F220B"/>
          </a:solidFill>
          <a:latin typeface="+mn-lt"/>
        </a:defRPr>
      </a:lvl3pPr>
      <a:lvl4pPr marL="1600200" indent="-228600" algn="l" rtl="0" eaLnBrk="0" fontAlgn="base" hangingPunct="0">
        <a:spcBef>
          <a:spcPct val="20000"/>
        </a:spcBef>
        <a:spcAft>
          <a:spcPct val="0"/>
        </a:spcAft>
        <a:buChar char="•"/>
        <a:defRPr sz="2000" b="1">
          <a:solidFill>
            <a:srgbClr val="2F220B"/>
          </a:solidFill>
          <a:latin typeface="+mn-lt"/>
        </a:defRPr>
      </a:lvl4pPr>
      <a:lvl5pPr marL="2057400" indent="-228600" algn="l" rtl="0" eaLnBrk="0" fontAlgn="base" hangingPunct="0">
        <a:spcBef>
          <a:spcPct val="20000"/>
        </a:spcBef>
        <a:spcAft>
          <a:spcPct val="0"/>
        </a:spcAft>
        <a:buChar char="•"/>
        <a:defRPr sz="2000" b="1">
          <a:solidFill>
            <a:srgbClr val="2F220B"/>
          </a:solidFill>
          <a:latin typeface="+mn-lt"/>
        </a:defRPr>
      </a:lvl5pPr>
      <a:lvl6pPr marL="2514600" indent="-228600" algn="l" rtl="0" eaLnBrk="1" fontAlgn="base" hangingPunct="1">
        <a:spcBef>
          <a:spcPct val="20000"/>
        </a:spcBef>
        <a:spcAft>
          <a:spcPct val="0"/>
        </a:spcAft>
        <a:buChar char="•"/>
        <a:defRPr sz="2000" b="1">
          <a:solidFill>
            <a:srgbClr val="2F220B"/>
          </a:solidFill>
          <a:latin typeface="+mn-lt"/>
        </a:defRPr>
      </a:lvl6pPr>
      <a:lvl7pPr marL="2971800" indent="-228600" algn="l" rtl="0" eaLnBrk="1" fontAlgn="base" hangingPunct="1">
        <a:spcBef>
          <a:spcPct val="20000"/>
        </a:spcBef>
        <a:spcAft>
          <a:spcPct val="0"/>
        </a:spcAft>
        <a:buChar char="•"/>
        <a:defRPr sz="2000" b="1">
          <a:solidFill>
            <a:srgbClr val="2F220B"/>
          </a:solidFill>
          <a:latin typeface="+mn-lt"/>
        </a:defRPr>
      </a:lvl7pPr>
      <a:lvl8pPr marL="3429000" indent="-228600" algn="l" rtl="0" eaLnBrk="1" fontAlgn="base" hangingPunct="1">
        <a:spcBef>
          <a:spcPct val="20000"/>
        </a:spcBef>
        <a:spcAft>
          <a:spcPct val="0"/>
        </a:spcAft>
        <a:buChar char="•"/>
        <a:defRPr sz="2000" b="1">
          <a:solidFill>
            <a:srgbClr val="2F220B"/>
          </a:solidFill>
          <a:latin typeface="+mn-lt"/>
        </a:defRPr>
      </a:lvl8pPr>
      <a:lvl9pPr marL="3886200" indent="-228600" algn="l" rtl="0" eaLnBrk="1" fontAlgn="base" hangingPunct="1">
        <a:spcBef>
          <a:spcPct val="20000"/>
        </a:spcBef>
        <a:spcAft>
          <a:spcPct val="0"/>
        </a:spcAft>
        <a:buChar char="•"/>
        <a:defRPr sz="2000" b="1">
          <a:solidFill>
            <a:srgbClr val="2F220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rubbk@oig.treas.gov" TargetMode="External"/><Relationship Id="rId1" Type="http://schemas.openxmlformats.org/officeDocument/2006/relationships/slideLayout" Target="../slideLayouts/slideLayout16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3.xml"/></Relationships>
</file>

<file path=ppt/slides/_rels/slide1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63.xml"/></Relationships>
</file>

<file path=ppt/slides/_rels/slide1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63.xml"/></Relationships>
</file>

<file path=ppt/slides/_rels/slide14.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163.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63.xml"/></Relationships>
</file>

<file path=ppt/slides/_rels/slide16.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63.xml"/></Relationships>
</file>

<file path=ppt/slides/_rels/slide1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63.xml"/></Relationships>
</file>

<file path=ppt/slides/_rels/slide1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163.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6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3.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3.xml"/></Relationships>
</file>

<file path=ppt/slides/_rels/slide21.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63.xml"/></Relationships>
</file>

<file path=ppt/slides/_rels/slide22.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163.xml"/></Relationships>
</file>

<file path=ppt/slides/_rels/slide23.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163.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3.xml"/></Relationships>
</file>

<file path=ppt/slides/_rels/slide25.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163.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63.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63.xml"/></Relationships>
</file>

<file path=ppt/slides/_rels/slide28.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163.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jpeg"/><Relationship Id="rId1" Type="http://schemas.openxmlformats.org/officeDocument/2006/relationships/slideLayout" Target="../slideLayouts/slideLayout16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3.xml"/></Relationships>
</file>

<file path=ppt/slides/_rels/slide30.xml.rels><?xml version="1.0" encoding="UTF-8" standalone="yes"?>
<Relationships xmlns="http://schemas.openxmlformats.org/package/2006/relationships"><Relationship Id="rId3" Type="http://schemas.openxmlformats.org/officeDocument/2006/relationships/hyperlink" Target="mailto:APRG@oig.treas.gov" TargetMode="External"/><Relationship Id="rId2" Type="http://schemas.openxmlformats.org/officeDocument/2006/relationships/hyperlink" Target="mailto:rubbk@oig.treas.gov" TargetMode="External"/><Relationship Id="rId1" Type="http://schemas.openxmlformats.org/officeDocument/2006/relationships/slideLayout" Target="../slideLayouts/slideLayout163.xml"/><Relationship Id="rId6" Type="http://schemas.openxmlformats.org/officeDocument/2006/relationships/image" Target="../media/image33.png"/><Relationship Id="rId5" Type="http://schemas.openxmlformats.org/officeDocument/2006/relationships/image" Target="../media/image32.gif"/><Relationship Id="rId4" Type="http://schemas.openxmlformats.org/officeDocument/2006/relationships/image" Target="../media/image31.wmf"/></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3.xml"/></Relationships>
</file>

<file path=ppt/slides/_rels/slide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6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ctrTitle"/>
          </p:nvPr>
        </p:nvSpPr>
        <p:spPr/>
        <p:txBody>
          <a:bodyPr/>
          <a:lstStyle/>
          <a:p>
            <a:pPr eaLnBrk="1" hangingPunct="1"/>
            <a:r>
              <a:rPr lang="en-US" sz="4400" dirty="0" smtClean="0">
                <a:latin typeface="Tahoma" charset="0"/>
                <a:cs typeface="Tahoma" charset="0"/>
              </a:rPr>
              <a:t>Appendix B – Checklist for</a:t>
            </a:r>
            <a:br>
              <a:rPr lang="en-US" sz="4400" dirty="0" smtClean="0">
                <a:latin typeface="Tahoma" charset="0"/>
                <a:cs typeface="Tahoma" charset="0"/>
              </a:rPr>
            </a:br>
            <a:r>
              <a:rPr lang="en-US" sz="4400" dirty="0" smtClean="0">
                <a:latin typeface="Tahoma" charset="0"/>
                <a:cs typeface="Tahoma" charset="0"/>
              </a:rPr>
              <a:t>Review of Adherence to General Standards</a:t>
            </a:r>
          </a:p>
        </p:txBody>
      </p:sp>
      <p:sp>
        <p:nvSpPr>
          <p:cNvPr id="17411" name="Rectangle 3"/>
          <p:cNvSpPr>
            <a:spLocks noGrp="1" noChangeArrowheads="1"/>
          </p:cNvSpPr>
          <p:nvPr>
            <p:ph type="subTitle" idx="1"/>
          </p:nvPr>
        </p:nvSpPr>
        <p:spPr>
          <a:xfrm>
            <a:off x="1752600" y="228600"/>
            <a:ext cx="6400800" cy="990600"/>
          </a:xfrm>
        </p:spPr>
        <p:txBody>
          <a:bodyPr/>
          <a:lstStyle/>
          <a:p>
            <a:pPr algn="r" eaLnBrk="1" hangingPunct="1"/>
            <a:r>
              <a:rPr lang="en-US" sz="2000" i="1" dirty="0" smtClean="0"/>
              <a:t>Peer Review Training – National Science Foundation</a:t>
            </a:r>
            <a:br>
              <a:rPr lang="en-US" sz="2000" i="1" dirty="0" smtClean="0"/>
            </a:br>
            <a:r>
              <a:rPr lang="en-US" sz="2000" i="1" dirty="0" smtClean="0"/>
              <a:t> August 16, 2012 </a:t>
            </a:r>
            <a:endParaRPr lang="en-US" sz="2000" dirty="0" smtClean="0"/>
          </a:p>
        </p:txBody>
      </p:sp>
      <p:sp>
        <p:nvSpPr>
          <p:cNvPr id="17412" name="TextBox 4"/>
          <p:cNvSpPr txBox="1">
            <a:spLocks noChangeArrowheads="1"/>
          </p:cNvSpPr>
          <p:nvPr/>
        </p:nvSpPr>
        <p:spPr bwMode="auto">
          <a:xfrm>
            <a:off x="3305014" y="6400800"/>
            <a:ext cx="5715000" cy="307777"/>
          </a:xfrm>
          <a:prstGeom prst="rect">
            <a:avLst/>
          </a:prstGeom>
          <a:noFill/>
          <a:ln w="9525">
            <a:noFill/>
            <a:miter lim="800000"/>
            <a:headEnd/>
            <a:tailEnd/>
          </a:ln>
        </p:spPr>
        <p:txBody>
          <a:bodyPr wrap="square">
            <a:spAutoFit/>
          </a:bodyPr>
          <a:lstStyle/>
          <a:p>
            <a:r>
              <a:rPr lang="en-US" sz="1400" dirty="0"/>
              <a:t>Kieu Rubb, Treasury </a:t>
            </a:r>
            <a:r>
              <a:rPr lang="en-US" sz="1400" dirty="0" smtClean="0"/>
              <a:t>OIG ~ </a:t>
            </a:r>
            <a:r>
              <a:rPr lang="en-US" sz="1400" dirty="0" smtClean="0">
                <a:hlinkClick r:id="rId2"/>
              </a:rPr>
              <a:t>rubbk@oig.treas.gov</a:t>
            </a:r>
            <a:r>
              <a:rPr lang="en-US" sz="1400" dirty="0" smtClean="0"/>
              <a:t> ~ 202-927-5904</a:t>
            </a:r>
            <a:endParaRPr lang="en-US" sz="14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Grp="1" noChangeArrowheads="1"/>
          </p:cNvSpPr>
          <p:nvPr>
            <p:ph type="title"/>
          </p:nvPr>
        </p:nvSpPr>
        <p:spPr>
          <a:xfrm>
            <a:off x="457200" y="274638"/>
            <a:ext cx="8229600" cy="715962"/>
          </a:xfrm>
        </p:spPr>
        <p:txBody>
          <a:bodyPr/>
          <a:lstStyle/>
          <a:p>
            <a:pPr eaLnBrk="1" hangingPunct="1"/>
            <a:r>
              <a:rPr lang="en-US" sz="4800" dirty="0" smtClean="0">
                <a:latin typeface="Tahoma" charset="0"/>
              </a:rPr>
              <a:t>Independence</a:t>
            </a:r>
            <a:endParaRPr lang="en-US" sz="4800" dirty="0" smtClean="0"/>
          </a:p>
        </p:txBody>
      </p:sp>
      <p:sp>
        <p:nvSpPr>
          <p:cNvPr id="22531" name="Rectangle 3"/>
          <p:cNvSpPr>
            <a:spLocks noGrp="1" noChangeArrowheads="1"/>
          </p:cNvSpPr>
          <p:nvPr>
            <p:ph idx="1"/>
          </p:nvPr>
        </p:nvSpPr>
        <p:spPr>
          <a:xfrm>
            <a:off x="457200" y="1219200"/>
            <a:ext cx="8153400" cy="4754563"/>
          </a:xfrm>
        </p:spPr>
        <p:txBody>
          <a:bodyPr/>
          <a:lstStyle/>
          <a:p>
            <a:pPr>
              <a:buFont typeface="Wingdings" pitchFamily="2" charset="2"/>
              <a:buChar char="Ø"/>
            </a:pPr>
            <a:r>
              <a:rPr lang="en-US" sz="2800" dirty="0" smtClean="0">
                <a:latin typeface="Tahoma" charset="0"/>
              </a:rPr>
              <a:t>More Things to Consider</a:t>
            </a:r>
            <a:r>
              <a:rPr lang="en-US" sz="2800" u="sng" dirty="0" smtClean="0">
                <a:solidFill>
                  <a:srgbClr val="FF0000"/>
                </a:solidFill>
                <a:latin typeface="Tahoma" charset="0"/>
              </a:rPr>
              <a:t> </a:t>
            </a:r>
            <a:endParaRPr lang="en-US" sz="2800" dirty="0" smtClean="0">
              <a:solidFill>
                <a:srgbClr val="FF0000"/>
              </a:solidFill>
              <a:latin typeface="Tahoma" charset="0"/>
            </a:endParaRPr>
          </a:p>
          <a:p>
            <a:pPr marL="457200" lvl="1" indent="0">
              <a:buNone/>
            </a:pPr>
            <a:endParaRPr lang="en-US" sz="1800" dirty="0" smtClean="0">
              <a:latin typeface="Tahoma" charset="0"/>
            </a:endParaRPr>
          </a:p>
          <a:p>
            <a:pPr lvl="1" eaLnBrk="1" hangingPunct="1"/>
            <a:endParaRPr lang="en-US" sz="1800" dirty="0" smtClean="0">
              <a:latin typeface="Tahoma" charset="0"/>
            </a:endParaRPr>
          </a:p>
          <a:p>
            <a:pPr lvl="2" eaLnBrk="1" hangingPunct="1">
              <a:buFont typeface="Arial" charset="0"/>
              <a:buChar char="•"/>
            </a:pPr>
            <a:endParaRPr lang="en-US" dirty="0" smtClean="0">
              <a:latin typeface="Tahoma" charset="0"/>
            </a:endParaRPr>
          </a:p>
        </p:txBody>
      </p:sp>
      <p:sp>
        <p:nvSpPr>
          <p:cNvPr id="4" name="Slide Number Placeholder 3"/>
          <p:cNvSpPr>
            <a:spLocks noGrp="1"/>
          </p:cNvSpPr>
          <p:nvPr>
            <p:ph type="sldNum" sz="quarter" idx="12"/>
          </p:nvPr>
        </p:nvSpPr>
        <p:spPr/>
        <p:txBody>
          <a:bodyPr/>
          <a:lstStyle/>
          <a:p>
            <a:pPr>
              <a:defRPr/>
            </a:pPr>
            <a:fld id="{7C7FF803-86A4-49FB-8612-88E3BF25869D}" type="slidenum">
              <a:rPr lang="en-US" i="1" smtClean="0"/>
              <a:pPr>
                <a:defRPr/>
              </a:pPr>
              <a:t>10</a:t>
            </a:fld>
            <a:r>
              <a:rPr lang="en-US" dirty="0" smtClean="0"/>
              <a:t> </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xmlns="" val="2946740924"/>
              </p:ext>
            </p:extLst>
          </p:nvPr>
        </p:nvGraphicFramePr>
        <p:xfrm>
          <a:off x="228600" y="1752600"/>
          <a:ext cx="8686800" cy="3672840"/>
        </p:xfrm>
        <a:graphic>
          <a:graphicData uri="http://schemas.openxmlformats.org/drawingml/2006/table">
            <a:tbl>
              <a:tblPr firstRow="1" bandRow="1">
                <a:tableStyleId>{5C22544A-7EE6-4342-B048-85BDC9FD1C3A}</a:tableStyleId>
              </a:tblPr>
              <a:tblGrid>
                <a:gridCol w="4343400"/>
                <a:gridCol w="4343400"/>
              </a:tblGrid>
              <a:tr h="323850">
                <a:tc>
                  <a:txBody>
                    <a:bodyPr/>
                    <a:lstStyle/>
                    <a:p>
                      <a:r>
                        <a:rPr lang="en-US" dirty="0" smtClean="0"/>
                        <a:t>2011</a:t>
                      </a:r>
                      <a:endParaRPr lang="en-US" dirty="0"/>
                    </a:p>
                  </a:txBody>
                  <a:tcPr/>
                </a:tc>
                <a:tc>
                  <a:txBody>
                    <a:bodyPr/>
                    <a:lstStyle/>
                    <a:p>
                      <a:r>
                        <a:rPr lang="en-US" dirty="0" smtClean="0"/>
                        <a:t>2007</a:t>
                      </a:r>
                      <a:endParaRPr lang="en-US" dirty="0"/>
                    </a:p>
                  </a:txBody>
                  <a:tcPr/>
                </a:tc>
              </a:tr>
              <a:tr h="624840">
                <a:tc>
                  <a:txBody>
                    <a:bodyPr/>
                    <a:lstStyle/>
                    <a:p>
                      <a:r>
                        <a:rPr lang="en-US" sz="1600" smtClean="0">
                          <a:latin typeface="Arial" pitchFamily="34" charset="0"/>
                          <a:cs typeface="Arial" pitchFamily="34" charset="0"/>
                        </a:rPr>
                        <a:t>Document consideration of management’s </a:t>
                      </a:r>
                      <a:r>
                        <a:rPr lang="en-US" sz="1600" dirty="0" smtClean="0">
                          <a:latin typeface="Arial" pitchFamily="34" charset="0"/>
                          <a:cs typeface="Arial" pitchFamily="34" charset="0"/>
                        </a:rPr>
                        <a:t>ability to oversee </a:t>
                      </a:r>
                      <a:r>
                        <a:rPr lang="en-US" sz="1600" smtClean="0">
                          <a:latin typeface="Arial" pitchFamily="34" charset="0"/>
                          <a:cs typeface="Arial" pitchFamily="34" charset="0"/>
                        </a:rPr>
                        <a:t>nonaudit services</a:t>
                      </a:r>
                      <a:endParaRPr lang="en-US" sz="16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Establish policies/procedures whether to accept nonaudit services</a:t>
                      </a:r>
                      <a:endParaRPr lang="en-US" sz="1600" dirty="0">
                        <a:latin typeface="Arial" pitchFamily="34" charset="0"/>
                        <a:cs typeface="Arial" pitchFamily="34" charset="0"/>
                      </a:endParaRPr>
                    </a:p>
                  </a:txBody>
                  <a:tcPr/>
                </a:tc>
              </a:tr>
              <a:tr h="563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pitchFamily="34" charset="0"/>
                          <a:cs typeface="Arial" pitchFamily="34" charset="0"/>
                        </a:rPr>
                        <a:t>Evaluate</a:t>
                      </a:r>
                      <a:r>
                        <a:rPr lang="en-US" sz="1600" baseline="0" dirty="0" smtClean="0">
                          <a:latin typeface="Arial" pitchFamily="34" charset="0"/>
                          <a:cs typeface="Arial" pitchFamily="34" charset="0"/>
                        </a:rPr>
                        <a:t> </a:t>
                      </a:r>
                      <a:r>
                        <a:rPr lang="en-US" sz="1600" dirty="0" smtClean="0">
                          <a:latin typeface="Arial" pitchFamily="34" charset="0"/>
                          <a:cs typeface="Arial" pitchFamily="34" charset="0"/>
                        </a:rPr>
                        <a:t>whether to accept nonaudit services</a:t>
                      </a:r>
                    </a:p>
                  </a:txBody>
                  <a:tcPr/>
                </a:tc>
                <a:tc>
                  <a:txBody>
                    <a:bodyPr/>
                    <a:lstStyle/>
                    <a:p>
                      <a:r>
                        <a:rPr lang="en-US" sz="1600" dirty="0" smtClean="0">
                          <a:latin typeface="Arial" pitchFamily="34" charset="0"/>
                          <a:cs typeface="Arial" pitchFamily="34" charset="0"/>
                        </a:rPr>
                        <a:t>Evaluate</a:t>
                      </a:r>
                      <a:r>
                        <a:rPr lang="en-US" sz="1600" baseline="0" dirty="0" smtClean="0">
                          <a:latin typeface="Arial" pitchFamily="34" charset="0"/>
                          <a:cs typeface="Arial" pitchFamily="34" charset="0"/>
                        </a:rPr>
                        <a:t> </a:t>
                      </a:r>
                      <a:r>
                        <a:rPr lang="en-US" sz="1600" dirty="0" smtClean="0">
                          <a:latin typeface="Arial" pitchFamily="34" charset="0"/>
                          <a:cs typeface="Arial" pitchFamily="34" charset="0"/>
                        </a:rPr>
                        <a:t>whether to accept nonaudit services</a:t>
                      </a:r>
                      <a:endParaRPr lang="en-US" sz="1600" dirty="0">
                        <a:latin typeface="Arial" pitchFamily="34" charset="0"/>
                        <a:cs typeface="Arial" pitchFamily="34" charset="0"/>
                      </a:endParaRPr>
                    </a:p>
                  </a:txBody>
                  <a:tcPr/>
                </a:tc>
              </a:tr>
              <a:tr h="960120">
                <a:tc>
                  <a:txBody>
                    <a:bodyPr/>
                    <a:lstStyle/>
                    <a:p>
                      <a:r>
                        <a:rPr lang="en-US" sz="1600" dirty="0" smtClean="0">
                          <a:latin typeface="Arial" pitchFamily="34" charset="0"/>
                          <a:cs typeface="Arial" pitchFamily="34" charset="0"/>
                        </a:rPr>
                        <a:t>Obtain management assurance for performing management functions  </a:t>
                      </a:r>
                      <a:endParaRPr lang="en-US" sz="16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Documentation independence considerations specific to nonaudit services when no impairment (GAS 3.30) </a:t>
                      </a:r>
                      <a:endParaRPr lang="en-US" sz="1600" dirty="0">
                        <a:latin typeface="Arial" pitchFamily="34" charset="0"/>
                        <a:cs typeface="Arial" pitchFamily="34" charset="0"/>
                      </a:endParaRPr>
                    </a:p>
                  </a:txBody>
                  <a:tcPr/>
                </a:tc>
              </a:tr>
              <a:tr h="323850">
                <a:tc>
                  <a:txBody>
                    <a:bodyPr/>
                    <a:lstStyle/>
                    <a:p>
                      <a:r>
                        <a:rPr lang="en-US" sz="1600" dirty="0" smtClean="0">
                          <a:latin typeface="Arial" pitchFamily="34" charset="0"/>
                          <a:cs typeface="Arial" pitchFamily="34" charset="0"/>
                        </a:rPr>
                        <a:t>Establish and document the auditors’ understanding with management for nonaudit services and requirements</a:t>
                      </a:r>
                      <a:endParaRPr lang="en-US" sz="16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Obtain</a:t>
                      </a:r>
                      <a:r>
                        <a:rPr lang="en-US" sz="1600" baseline="0" dirty="0" smtClean="0">
                          <a:latin typeface="Arial" pitchFamily="34" charset="0"/>
                          <a:cs typeface="Arial" pitchFamily="34" charset="0"/>
                        </a:rPr>
                        <a:t> w</a:t>
                      </a:r>
                      <a:r>
                        <a:rPr lang="en-US" sz="1600" dirty="0" smtClean="0">
                          <a:latin typeface="Arial" pitchFamily="34" charset="0"/>
                          <a:cs typeface="Arial" pitchFamily="34" charset="0"/>
                        </a:rPr>
                        <a:t>ritten understanding with auditee,</a:t>
                      </a:r>
                      <a:r>
                        <a:rPr lang="en-US" sz="1600" baseline="0" dirty="0" smtClean="0">
                          <a:latin typeface="Arial" pitchFamily="34" charset="0"/>
                          <a:cs typeface="Arial" pitchFamily="34" charset="0"/>
                        </a:rPr>
                        <a:t> </a:t>
                      </a:r>
                      <a:r>
                        <a:rPr lang="en-US" sz="1600" dirty="0" smtClean="0">
                          <a:latin typeface="Arial" pitchFamily="34" charset="0"/>
                          <a:cs typeface="Arial" pitchFamily="34" charset="0"/>
                        </a:rPr>
                        <a:t> exclude audit personnel from team, no scope reduction </a:t>
                      </a:r>
                      <a:endParaRPr lang="en-US" sz="1600" dirty="0">
                        <a:latin typeface="Arial" pitchFamily="34" charset="0"/>
                        <a:cs typeface="Arial" pitchFamily="34" charset="0"/>
                      </a:endParaRPr>
                    </a:p>
                  </a:txBody>
                  <a:tcPr/>
                </a:tc>
              </a:tr>
              <a:tr h="323850">
                <a:tc>
                  <a:txBody>
                    <a:bodyPr/>
                    <a:lstStyle/>
                    <a:p>
                      <a:endParaRPr lang="en-US" sz="1600" dirty="0"/>
                    </a:p>
                  </a:txBody>
                  <a:tcPr/>
                </a:tc>
                <a:tc>
                  <a:txBody>
                    <a:bodyPr/>
                    <a:lstStyle/>
                    <a:p>
                      <a:endParaRPr lang="en-US" sz="1600" dirty="0"/>
                    </a:p>
                  </a:txBody>
                  <a:tcPr/>
                </a:tc>
              </a:tr>
            </a:tbl>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Grp="1" noChangeArrowheads="1"/>
          </p:cNvSpPr>
          <p:nvPr>
            <p:ph type="title"/>
          </p:nvPr>
        </p:nvSpPr>
        <p:spPr>
          <a:xfrm>
            <a:off x="457200" y="274638"/>
            <a:ext cx="8229600" cy="715962"/>
          </a:xfrm>
        </p:spPr>
        <p:txBody>
          <a:bodyPr/>
          <a:lstStyle/>
          <a:p>
            <a:pPr eaLnBrk="1" hangingPunct="1"/>
            <a:r>
              <a:rPr lang="en-US" sz="4800" dirty="0" smtClean="0">
                <a:latin typeface="Tahoma" charset="0"/>
              </a:rPr>
              <a:t>Independence</a:t>
            </a:r>
            <a:endParaRPr lang="en-US" sz="4800" dirty="0" smtClean="0"/>
          </a:p>
        </p:txBody>
      </p:sp>
      <p:sp>
        <p:nvSpPr>
          <p:cNvPr id="22531" name="Rectangle 3"/>
          <p:cNvSpPr>
            <a:spLocks noGrp="1" noChangeArrowheads="1"/>
          </p:cNvSpPr>
          <p:nvPr>
            <p:ph idx="1"/>
          </p:nvPr>
        </p:nvSpPr>
        <p:spPr>
          <a:xfrm>
            <a:off x="228600" y="1447800"/>
            <a:ext cx="8382000" cy="4525963"/>
          </a:xfrm>
        </p:spPr>
        <p:txBody>
          <a:bodyPr/>
          <a:lstStyle/>
          <a:p>
            <a:pPr>
              <a:buFont typeface="Wingdings" pitchFamily="2" charset="2"/>
              <a:buChar char="Ø"/>
            </a:pPr>
            <a:r>
              <a:rPr lang="en-US" dirty="0" smtClean="0">
                <a:latin typeface="Tahoma" charset="0"/>
              </a:rPr>
              <a:t>Examples</a:t>
            </a:r>
            <a:r>
              <a:rPr lang="en-US" u="sng" dirty="0" smtClean="0">
                <a:solidFill>
                  <a:srgbClr val="FF0000"/>
                </a:solidFill>
                <a:latin typeface="Tahoma" charset="0"/>
              </a:rPr>
              <a:t> </a:t>
            </a:r>
            <a:endParaRPr lang="en-US" dirty="0" smtClean="0">
              <a:solidFill>
                <a:srgbClr val="FF0000"/>
              </a:solidFill>
              <a:latin typeface="Tahoma" charset="0"/>
            </a:endParaRPr>
          </a:p>
          <a:p>
            <a:pPr lvl="1" eaLnBrk="1" hangingPunct="1"/>
            <a:r>
              <a:rPr lang="en-US" sz="2400" dirty="0" smtClean="0">
                <a:latin typeface="Tahoma" charset="0"/>
              </a:rPr>
              <a:t>I worked in CFO before moving to OIG and was in charge of Accounts Payable in FY 2012. Can I perform the audit of the FY 2012 statements? </a:t>
            </a:r>
          </a:p>
          <a:p>
            <a:pPr lvl="1" eaLnBrk="1" hangingPunct="1"/>
            <a:r>
              <a:rPr lang="en-US" sz="2400" dirty="0" smtClean="0">
                <a:latin typeface="Tahoma" charset="0"/>
              </a:rPr>
              <a:t>I was assigned to audit the manufacturing process at the Philadelphia Mint facility and my uncle is the deputy plant manager, can I perform the audit? </a:t>
            </a:r>
          </a:p>
          <a:p>
            <a:pPr lvl="1" eaLnBrk="1" hangingPunct="1"/>
            <a:r>
              <a:rPr lang="en-US" sz="2400" dirty="0" smtClean="0">
                <a:latin typeface="Tahoma" charset="0"/>
              </a:rPr>
              <a:t>I am seeking employment with the Office of the Comptroller of the Currency, can I perform an audit of one of their failed banks? </a:t>
            </a:r>
          </a:p>
          <a:p>
            <a:pPr lvl="2" eaLnBrk="1" hangingPunct="1">
              <a:buFont typeface="Arial" charset="0"/>
              <a:buChar char="•"/>
            </a:pPr>
            <a:endParaRPr lang="en-US" dirty="0" smtClean="0">
              <a:latin typeface="Tahoma" charset="0"/>
            </a:endParaRPr>
          </a:p>
        </p:txBody>
      </p:sp>
      <p:sp>
        <p:nvSpPr>
          <p:cNvPr id="4" name="Slide Number Placeholder 3"/>
          <p:cNvSpPr>
            <a:spLocks noGrp="1"/>
          </p:cNvSpPr>
          <p:nvPr>
            <p:ph type="sldNum" sz="quarter" idx="12"/>
          </p:nvPr>
        </p:nvSpPr>
        <p:spPr/>
        <p:txBody>
          <a:bodyPr/>
          <a:lstStyle/>
          <a:p>
            <a:pPr>
              <a:defRPr/>
            </a:pPr>
            <a:fld id="{7C7FF803-86A4-49FB-8612-88E3BF25869D}" type="slidenum">
              <a:rPr lang="en-US" i="1" smtClean="0"/>
              <a:pPr>
                <a:defRPr/>
              </a:pPr>
              <a:t>11</a:t>
            </a:fld>
            <a:r>
              <a:rPr lang="en-US" dirty="0" smtClean="0"/>
              <a:t> </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977208" y="152400"/>
            <a:ext cx="2017864" cy="1905000"/>
          </a:xfrm>
          <a:prstGeom prst="rect">
            <a:avLst/>
          </a:prstGeom>
        </p:spPr>
      </p:pic>
    </p:spTree>
    <p:extLst>
      <p:ext uri="{BB962C8B-B14F-4D97-AF65-F5344CB8AC3E}">
        <p14:creationId xmlns:p14="http://schemas.microsoft.com/office/powerpoint/2010/main" xmlns="" val="343151942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p:cNvSpPr>
            <a:spLocks noGrp="1" noChangeArrowheads="1"/>
          </p:cNvSpPr>
          <p:nvPr>
            <p:ph type="title"/>
          </p:nvPr>
        </p:nvSpPr>
        <p:spPr>
          <a:xfrm>
            <a:off x="533400" y="274638"/>
            <a:ext cx="8153400" cy="715962"/>
          </a:xfrm>
        </p:spPr>
        <p:txBody>
          <a:bodyPr/>
          <a:lstStyle/>
          <a:p>
            <a:pPr eaLnBrk="1" hangingPunct="1"/>
            <a:r>
              <a:rPr lang="en-US" sz="4800" dirty="0" smtClean="0">
                <a:latin typeface="Tahoma" charset="0"/>
              </a:rPr>
              <a:t>Competence</a:t>
            </a:r>
            <a:endParaRPr lang="en-US" sz="4800" dirty="0" smtClean="0"/>
          </a:p>
        </p:txBody>
      </p:sp>
      <p:sp>
        <p:nvSpPr>
          <p:cNvPr id="27651" name="Rectangle 3"/>
          <p:cNvSpPr>
            <a:spLocks noGrp="1" noChangeArrowheads="1"/>
          </p:cNvSpPr>
          <p:nvPr>
            <p:ph idx="1"/>
          </p:nvPr>
        </p:nvSpPr>
        <p:spPr>
          <a:xfrm>
            <a:off x="0" y="1447800"/>
            <a:ext cx="9144000" cy="5029200"/>
          </a:xfrm>
        </p:spPr>
        <p:txBody>
          <a:bodyPr/>
          <a:lstStyle/>
          <a:p>
            <a:pPr eaLnBrk="1" hangingPunct="1">
              <a:lnSpc>
                <a:spcPct val="90000"/>
              </a:lnSpc>
              <a:buFont typeface="Wingdings" pitchFamily="2" charset="2"/>
              <a:buChar char="Ø"/>
            </a:pPr>
            <a:r>
              <a:rPr lang="en-US" sz="2800" dirty="0" smtClean="0">
                <a:latin typeface="Tahoma" charset="0"/>
              </a:rPr>
              <a:t>Staff assigned to perform audit must collectively possess adequate professional competence needed to address objectives and perform work</a:t>
            </a:r>
          </a:p>
          <a:p>
            <a:pPr lvl="1" eaLnBrk="1" hangingPunct="1">
              <a:lnSpc>
                <a:spcPct val="90000"/>
              </a:lnSpc>
            </a:pPr>
            <a:r>
              <a:rPr lang="en-US" sz="2400" dirty="0" smtClean="0">
                <a:latin typeface="Tahoma" charset="0"/>
              </a:rPr>
              <a:t>Recruitment, hiring, continuous development, assignment, and evaluation</a:t>
            </a:r>
          </a:p>
          <a:p>
            <a:pPr lvl="1">
              <a:lnSpc>
                <a:spcPct val="90000"/>
              </a:lnSpc>
            </a:pPr>
            <a:r>
              <a:rPr lang="en-US" sz="2400" dirty="0">
                <a:latin typeface="Tahoma" charset="0"/>
              </a:rPr>
              <a:t>Blending of education and experience</a:t>
            </a:r>
          </a:p>
          <a:p>
            <a:pPr lvl="1" eaLnBrk="1" hangingPunct="1">
              <a:lnSpc>
                <a:spcPct val="90000"/>
              </a:lnSpc>
            </a:pPr>
            <a:r>
              <a:rPr lang="en-US" sz="2400" dirty="0" smtClean="0">
                <a:latin typeface="Tahoma" charset="0"/>
              </a:rPr>
              <a:t>Access to audit standards and reference materials</a:t>
            </a:r>
          </a:p>
          <a:p>
            <a:pPr lvl="1" eaLnBrk="1" hangingPunct="1">
              <a:lnSpc>
                <a:spcPct val="90000"/>
              </a:lnSpc>
            </a:pPr>
            <a:r>
              <a:rPr lang="en-US" sz="2400" dirty="0" smtClean="0">
                <a:latin typeface="Tahoma" charset="0"/>
              </a:rPr>
              <a:t>New hires have adequate education and experience </a:t>
            </a:r>
          </a:p>
          <a:p>
            <a:pPr lvl="1">
              <a:lnSpc>
                <a:spcPct val="90000"/>
              </a:lnSpc>
            </a:pPr>
            <a:r>
              <a:rPr lang="en-US" sz="2400" dirty="0">
                <a:latin typeface="Tahoma" charset="0"/>
              </a:rPr>
              <a:t>Technical skills</a:t>
            </a:r>
          </a:p>
          <a:p>
            <a:pPr lvl="1" eaLnBrk="1" hangingPunct="1">
              <a:lnSpc>
                <a:spcPct val="90000"/>
              </a:lnSpc>
            </a:pPr>
            <a:r>
              <a:rPr lang="en-US" sz="2400" dirty="0" smtClean="0">
                <a:latin typeface="Tahoma" charset="0"/>
              </a:rPr>
              <a:t>CPE requirements</a:t>
            </a:r>
            <a:r>
              <a:rPr lang="en-US" dirty="0" smtClean="0">
                <a:latin typeface="Tahoma" charset="0"/>
              </a:rPr>
              <a:t>	</a:t>
            </a:r>
          </a:p>
        </p:txBody>
      </p:sp>
      <p:sp>
        <p:nvSpPr>
          <p:cNvPr id="4" name="Slide Number Placeholder 3"/>
          <p:cNvSpPr>
            <a:spLocks noGrp="1"/>
          </p:cNvSpPr>
          <p:nvPr>
            <p:ph type="sldNum" sz="quarter" idx="12"/>
          </p:nvPr>
        </p:nvSpPr>
        <p:spPr/>
        <p:txBody>
          <a:bodyPr/>
          <a:lstStyle/>
          <a:p>
            <a:pPr>
              <a:defRPr/>
            </a:pPr>
            <a:fld id="{7EBFA72A-0BAD-4C53-83AB-C3C16DA7725E}" type="slidenum">
              <a:rPr lang="en-US" i="1" smtClean="0"/>
              <a:pPr>
                <a:defRPr/>
              </a:pPr>
              <a:t>12</a:t>
            </a:fld>
            <a:r>
              <a:rPr lang="en-US" dirty="0" smtClean="0"/>
              <a:t> </a:t>
            </a:r>
            <a:endParaRPr lang="en-US" dirty="0"/>
          </a:p>
        </p:txBody>
      </p:sp>
      <p:pic>
        <p:nvPicPr>
          <p:cNvPr id="27653" name="Picture 7" descr="C:\Users\rubbk\AppData\Local\Microsoft\Windows\Temporary Internet Files\Content.IE5\5VG9Y8N4\MC900281970[1].wmf"/>
          <p:cNvPicPr>
            <a:picLocks noChangeAspect="1" noChangeArrowheads="1"/>
          </p:cNvPicPr>
          <p:nvPr/>
        </p:nvPicPr>
        <p:blipFill>
          <a:blip r:embed="rId2" cstate="print"/>
          <a:srcRect/>
          <a:stretch>
            <a:fillRect/>
          </a:stretch>
        </p:blipFill>
        <p:spPr bwMode="auto">
          <a:xfrm>
            <a:off x="3962400" y="5045242"/>
            <a:ext cx="1752600" cy="166035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Grp="1" noChangeArrowheads="1"/>
          </p:cNvSpPr>
          <p:nvPr>
            <p:ph type="title"/>
          </p:nvPr>
        </p:nvSpPr>
        <p:spPr>
          <a:xfrm>
            <a:off x="609600" y="274638"/>
            <a:ext cx="8077200" cy="868362"/>
          </a:xfrm>
        </p:spPr>
        <p:txBody>
          <a:bodyPr/>
          <a:lstStyle/>
          <a:p>
            <a:pPr eaLnBrk="1" hangingPunct="1"/>
            <a:r>
              <a:rPr lang="en-US" sz="4800" dirty="0" smtClean="0">
                <a:latin typeface="Tahoma" charset="0"/>
              </a:rPr>
              <a:t>Competence</a:t>
            </a:r>
            <a:endParaRPr lang="en-US" sz="4800" dirty="0" smtClean="0"/>
          </a:p>
        </p:txBody>
      </p:sp>
      <p:sp>
        <p:nvSpPr>
          <p:cNvPr id="28675" name="Rectangle 3"/>
          <p:cNvSpPr>
            <a:spLocks noGrp="1" noChangeArrowheads="1"/>
          </p:cNvSpPr>
          <p:nvPr>
            <p:ph idx="1"/>
          </p:nvPr>
        </p:nvSpPr>
        <p:spPr>
          <a:xfrm>
            <a:off x="0" y="1447800"/>
            <a:ext cx="9144000" cy="5029200"/>
          </a:xfrm>
        </p:spPr>
        <p:txBody>
          <a:bodyPr/>
          <a:lstStyle/>
          <a:p>
            <a:pPr eaLnBrk="1" hangingPunct="1">
              <a:lnSpc>
                <a:spcPct val="90000"/>
              </a:lnSpc>
              <a:buFont typeface="Wingdings" pitchFamily="2" charset="2"/>
              <a:buChar char="Ø"/>
            </a:pPr>
            <a:r>
              <a:rPr lang="en-US" dirty="0" smtClean="0">
                <a:latin typeface="Tahoma" charset="0"/>
              </a:rPr>
              <a:t>Things to Consider</a:t>
            </a:r>
          </a:p>
          <a:p>
            <a:pPr lvl="1" eaLnBrk="1" hangingPunct="1">
              <a:lnSpc>
                <a:spcPct val="90000"/>
              </a:lnSpc>
            </a:pPr>
            <a:r>
              <a:rPr lang="en-US" sz="2400" dirty="0" smtClean="0">
                <a:latin typeface="Tahoma" charset="0"/>
              </a:rPr>
              <a:t>Interviews/observations</a:t>
            </a:r>
          </a:p>
          <a:p>
            <a:pPr lvl="1" eaLnBrk="1" hangingPunct="1">
              <a:lnSpc>
                <a:spcPct val="90000"/>
              </a:lnSpc>
            </a:pPr>
            <a:r>
              <a:rPr lang="en-US" sz="2400" dirty="0" smtClean="0">
                <a:latin typeface="Tahoma" charset="0"/>
              </a:rPr>
              <a:t>Review HR and training records and audit documentation</a:t>
            </a:r>
          </a:p>
          <a:p>
            <a:pPr lvl="1" eaLnBrk="1" hangingPunct="1">
              <a:lnSpc>
                <a:spcPct val="90000"/>
              </a:lnSpc>
            </a:pPr>
            <a:r>
              <a:rPr lang="en-US" sz="2400" dirty="0" smtClean="0">
                <a:latin typeface="Tahoma" charset="0"/>
              </a:rPr>
              <a:t>GAGAS, environment/subject matter, statistical sampling, IT, engineering, actuary, general skills, communication skills</a:t>
            </a:r>
          </a:p>
          <a:p>
            <a:pPr lvl="1">
              <a:lnSpc>
                <a:spcPct val="90000"/>
              </a:lnSpc>
            </a:pPr>
            <a:r>
              <a:rPr lang="en-US" sz="2400" dirty="0" smtClean="0">
                <a:latin typeface="Tahoma" charset="0"/>
              </a:rPr>
              <a:t>GAAP or applicable financial framework (2011 GAS), AICPA</a:t>
            </a:r>
            <a:r>
              <a:rPr lang="en-US" sz="2400" dirty="0">
                <a:latin typeface="Tahoma" charset="0"/>
              </a:rPr>
              <a:t>, SAS, SSAE</a:t>
            </a:r>
            <a:r>
              <a:rPr lang="en-US" sz="2400" dirty="0" smtClean="0">
                <a:latin typeface="Tahoma" charset="0"/>
              </a:rPr>
              <a:t>, CPAs or working for CPAs</a:t>
            </a:r>
          </a:p>
          <a:p>
            <a:pPr lvl="1" eaLnBrk="1" hangingPunct="1">
              <a:lnSpc>
                <a:spcPct val="90000"/>
              </a:lnSpc>
            </a:pPr>
            <a:r>
              <a:rPr lang="en-US" sz="2400" dirty="0" smtClean="0">
                <a:latin typeface="Tahoma" charset="0"/>
              </a:rPr>
              <a:t>Nature, extent, formality of programs, policies, procedures depend on organization’s size, structure, work</a:t>
            </a:r>
          </a:p>
        </p:txBody>
      </p:sp>
      <p:sp>
        <p:nvSpPr>
          <p:cNvPr id="4" name="Slide Number Placeholder 3"/>
          <p:cNvSpPr>
            <a:spLocks noGrp="1"/>
          </p:cNvSpPr>
          <p:nvPr>
            <p:ph type="sldNum" sz="quarter" idx="12"/>
          </p:nvPr>
        </p:nvSpPr>
        <p:spPr/>
        <p:txBody>
          <a:bodyPr/>
          <a:lstStyle/>
          <a:p>
            <a:pPr>
              <a:defRPr/>
            </a:pPr>
            <a:fld id="{A16B5EF2-912F-4979-B365-8791B523490E}" type="slidenum">
              <a:rPr lang="en-US" i="1" smtClean="0"/>
              <a:pPr>
                <a:defRPr/>
              </a:pPr>
              <a:t>13</a:t>
            </a:fld>
            <a:r>
              <a:rPr lang="en-US" dirty="0" smtClean="0"/>
              <a:t> </a:t>
            </a:r>
            <a:endParaRPr lang="en-US" dirty="0"/>
          </a:p>
        </p:txBody>
      </p:sp>
      <p:pic>
        <p:nvPicPr>
          <p:cNvPr id="7170" name="Picture 2" descr="C:\Users\rubbk\AppData\Local\Microsoft\Windows\Temporary Internet Files\Content.IE5\W6W3A2RP\MC900300920[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05800" y="1286358"/>
            <a:ext cx="698602" cy="1867205"/>
          </a:xfrm>
          <a:prstGeom prst="rect">
            <a:avLst/>
          </a:prstGeom>
          <a:noFill/>
          <a:effectLst>
            <a:reflection stA="80000" dist="50800" dir="5400000" sy="-100000" algn="bl" rotWithShape="0"/>
          </a:effectLst>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Grp="1" noChangeArrowheads="1"/>
          </p:cNvSpPr>
          <p:nvPr>
            <p:ph type="title"/>
          </p:nvPr>
        </p:nvSpPr>
        <p:spPr>
          <a:xfrm>
            <a:off x="609600" y="274638"/>
            <a:ext cx="8077200" cy="868362"/>
          </a:xfrm>
        </p:spPr>
        <p:txBody>
          <a:bodyPr/>
          <a:lstStyle/>
          <a:p>
            <a:pPr algn="l" eaLnBrk="1" hangingPunct="1"/>
            <a:r>
              <a:rPr lang="en-US" sz="4800" dirty="0" smtClean="0">
                <a:latin typeface="Tahoma" charset="0"/>
              </a:rPr>
              <a:t>Competence</a:t>
            </a:r>
            <a:endParaRPr lang="en-US" sz="4800" dirty="0" smtClean="0"/>
          </a:p>
        </p:txBody>
      </p:sp>
      <p:sp>
        <p:nvSpPr>
          <p:cNvPr id="28675" name="Rectangle 3"/>
          <p:cNvSpPr>
            <a:spLocks noGrp="1" noChangeArrowheads="1"/>
          </p:cNvSpPr>
          <p:nvPr>
            <p:ph idx="1"/>
          </p:nvPr>
        </p:nvSpPr>
        <p:spPr>
          <a:xfrm>
            <a:off x="0" y="1219200"/>
            <a:ext cx="9144000" cy="5257800"/>
          </a:xfrm>
        </p:spPr>
        <p:txBody>
          <a:bodyPr/>
          <a:lstStyle/>
          <a:p>
            <a:pPr marL="971550" lvl="1" indent="-514350"/>
            <a:r>
              <a:rPr lang="en-US" dirty="0">
                <a:latin typeface="Tahoma" pitchFamily="34" charset="0"/>
              </a:rPr>
              <a:t>External Specialists</a:t>
            </a:r>
          </a:p>
          <a:p>
            <a:pPr marL="1371600" lvl="2" indent="-514350"/>
            <a:r>
              <a:rPr lang="en-US" dirty="0">
                <a:latin typeface="Tahoma" pitchFamily="34" charset="0"/>
              </a:rPr>
              <a:t>2007 – auditors should assess qualifications and competency and document such conclusions</a:t>
            </a:r>
          </a:p>
          <a:p>
            <a:pPr marL="1371600" lvl="2" indent="-514350"/>
            <a:r>
              <a:rPr lang="en-US" dirty="0">
                <a:latin typeface="Tahoma" pitchFamily="34" charset="0"/>
              </a:rPr>
              <a:t>2011 – no documentation required but make sure qualified and competent</a:t>
            </a:r>
          </a:p>
          <a:p>
            <a:pPr marL="971550" lvl="1" indent="-514350"/>
            <a:r>
              <a:rPr lang="en-US" dirty="0">
                <a:latin typeface="Tahoma" pitchFamily="34" charset="0"/>
              </a:rPr>
              <a:t>Internal Specialists</a:t>
            </a:r>
          </a:p>
          <a:p>
            <a:pPr marL="1371600" lvl="2" indent="-514350"/>
            <a:r>
              <a:rPr lang="en-US" dirty="0">
                <a:latin typeface="Tahoma" pitchFamily="34" charset="0"/>
              </a:rPr>
              <a:t>2007 – part of the audit organization </a:t>
            </a:r>
            <a:r>
              <a:rPr lang="en-US" u="sng" dirty="0">
                <a:latin typeface="Tahoma" pitchFamily="34" charset="0"/>
              </a:rPr>
              <a:t>and</a:t>
            </a:r>
            <a:r>
              <a:rPr lang="en-US" dirty="0">
                <a:latin typeface="Tahoma" pitchFamily="34" charset="0"/>
              </a:rPr>
              <a:t> perform as a member of the audit team should comply with </a:t>
            </a:r>
            <a:r>
              <a:rPr lang="en-US" dirty="0" smtClean="0">
                <a:latin typeface="Tahoma" pitchFamily="34" charset="0"/>
              </a:rPr>
              <a:t>GAGAS CPE </a:t>
            </a:r>
            <a:r>
              <a:rPr lang="en-US" dirty="0">
                <a:latin typeface="Tahoma" pitchFamily="34" charset="0"/>
              </a:rPr>
              <a:t>requirements</a:t>
            </a:r>
          </a:p>
          <a:p>
            <a:pPr marL="1371600" lvl="2" indent="-514350"/>
            <a:r>
              <a:rPr lang="en-US" dirty="0">
                <a:latin typeface="Tahoma" pitchFamily="34" charset="0"/>
              </a:rPr>
              <a:t>2011 – do not need to meet GAGAS CPE requirements when do not direct, perform, report as part of the audit team</a:t>
            </a:r>
            <a:endParaRPr lang="en-US" dirty="0" smtClean="0">
              <a:latin typeface="Tahoma" charset="0"/>
            </a:endParaRPr>
          </a:p>
        </p:txBody>
      </p:sp>
      <p:sp>
        <p:nvSpPr>
          <p:cNvPr id="4" name="Slide Number Placeholder 3"/>
          <p:cNvSpPr>
            <a:spLocks noGrp="1"/>
          </p:cNvSpPr>
          <p:nvPr>
            <p:ph type="sldNum" sz="quarter" idx="12"/>
          </p:nvPr>
        </p:nvSpPr>
        <p:spPr/>
        <p:txBody>
          <a:bodyPr/>
          <a:lstStyle/>
          <a:p>
            <a:pPr>
              <a:defRPr/>
            </a:pPr>
            <a:fld id="{A16B5EF2-912F-4979-B365-8791B523490E}" type="slidenum">
              <a:rPr lang="en-US" i="1" smtClean="0"/>
              <a:pPr>
                <a:defRPr/>
              </a:pPr>
              <a:t>14</a:t>
            </a:fld>
            <a:r>
              <a:rPr lang="en-US" dirty="0" smtClean="0"/>
              <a:t> </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86400" y="152400"/>
            <a:ext cx="3352799" cy="1219200"/>
          </a:xfrm>
          <a:prstGeom prst="rect">
            <a:avLst/>
          </a:prstGeom>
        </p:spPr>
      </p:pic>
    </p:spTree>
    <p:extLst>
      <p:ext uri="{BB962C8B-B14F-4D97-AF65-F5344CB8AC3E}">
        <p14:creationId xmlns:p14="http://schemas.microsoft.com/office/powerpoint/2010/main" xmlns="" val="394678314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a:spLocks noGrp="1" noChangeArrowheads="1"/>
          </p:cNvSpPr>
          <p:nvPr>
            <p:ph type="title"/>
          </p:nvPr>
        </p:nvSpPr>
        <p:spPr>
          <a:xfrm>
            <a:off x="457200" y="274638"/>
            <a:ext cx="8305800" cy="715962"/>
          </a:xfrm>
        </p:spPr>
        <p:txBody>
          <a:bodyPr/>
          <a:lstStyle/>
          <a:p>
            <a:pPr eaLnBrk="1" hangingPunct="1"/>
            <a:r>
              <a:rPr lang="en-US" sz="4000" dirty="0" smtClean="0">
                <a:latin typeface="Tahoma" charset="0"/>
              </a:rPr>
              <a:t>Quality Control and Assurance</a:t>
            </a:r>
            <a:endParaRPr lang="en-US" sz="4000" dirty="0" smtClean="0"/>
          </a:p>
        </p:txBody>
      </p:sp>
      <p:sp>
        <p:nvSpPr>
          <p:cNvPr id="8195" name="Rectangle 3"/>
          <p:cNvSpPr>
            <a:spLocks noGrp="1" noChangeArrowheads="1"/>
          </p:cNvSpPr>
          <p:nvPr>
            <p:ph idx="1"/>
          </p:nvPr>
        </p:nvSpPr>
        <p:spPr>
          <a:xfrm>
            <a:off x="381000" y="1524000"/>
            <a:ext cx="8150225" cy="4800600"/>
          </a:xfrm>
        </p:spPr>
        <p:txBody>
          <a:bodyPr/>
          <a:lstStyle/>
          <a:p>
            <a:pPr eaLnBrk="1" hangingPunct="1">
              <a:buFont typeface="Wingdings" pitchFamily="2" charset="2"/>
              <a:buChar char="Ø"/>
              <a:defRPr/>
            </a:pPr>
            <a:r>
              <a:rPr lang="en-US" sz="3600" dirty="0" smtClean="0">
                <a:latin typeface="Tahoma" charset="0"/>
              </a:rPr>
              <a:t>System Encompasses:</a:t>
            </a:r>
          </a:p>
          <a:p>
            <a:pPr lvl="1" eaLnBrk="1" hangingPunct="1">
              <a:defRPr/>
            </a:pPr>
            <a:r>
              <a:rPr lang="en-US" dirty="0" smtClean="0">
                <a:latin typeface="Tahoma" pitchFamily="34" charset="0"/>
                <a:ea typeface="Tahoma" pitchFamily="34" charset="0"/>
                <a:cs typeface="Tahoma" pitchFamily="34" charset="0"/>
              </a:rPr>
              <a:t>Policies and procedures</a:t>
            </a:r>
          </a:p>
          <a:p>
            <a:pPr lvl="1" eaLnBrk="1" hangingPunct="1">
              <a:defRPr/>
            </a:pPr>
            <a:r>
              <a:rPr lang="en-US" dirty="0" smtClean="0">
                <a:latin typeface="Tahoma" pitchFamily="34" charset="0"/>
                <a:ea typeface="Tahoma" pitchFamily="34" charset="0"/>
                <a:cs typeface="Tahoma" pitchFamily="34" charset="0"/>
              </a:rPr>
              <a:t>Leadership</a:t>
            </a:r>
          </a:p>
          <a:p>
            <a:pPr lvl="1" eaLnBrk="1" hangingPunct="1">
              <a:defRPr/>
            </a:pPr>
            <a:r>
              <a:rPr lang="en-US" dirty="0" smtClean="0">
                <a:latin typeface="Tahoma" pitchFamily="34" charset="0"/>
                <a:ea typeface="Tahoma" pitchFamily="34" charset="0"/>
                <a:cs typeface="Tahoma" pitchFamily="34" charset="0"/>
              </a:rPr>
              <a:t>Communication</a:t>
            </a:r>
          </a:p>
          <a:p>
            <a:pPr lvl="1" eaLnBrk="1" hangingPunct="1">
              <a:defRPr/>
            </a:pPr>
            <a:r>
              <a:rPr lang="en-US" dirty="0" smtClean="0">
                <a:latin typeface="Tahoma" pitchFamily="34" charset="0"/>
                <a:ea typeface="Tahoma" pitchFamily="34" charset="0"/>
                <a:cs typeface="Tahoma" pitchFamily="34" charset="0"/>
              </a:rPr>
              <a:t>Independence, legal, ethical</a:t>
            </a:r>
          </a:p>
          <a:p>
            <a:pPr lvl="1" indent="-365760" eaLnBrk="1" hangingPunct="1">
              <a:defRPr/>
            </a:pPr>
            <a:r>
              <a:rPr lang="en-US" dirty="0" smtClean="0">
                <a:latin typeface="Tahoma" pitchFamily="34" charset="0"/>
                <a:ea typeface="Tahoma" pitchFamily="34" charset="0"/>
                <a:cs typeface="Tahoma" pitchFamily="34" charset="0"/>
              </a:rPr>
              <a:t>Assignments</a:t>
            </a:r>
          </a:p>
          <a:p>
            <a:pPr lvl="1" indent="-365760" eaLnBrk="1" hangingPunct="1">
              <a:defRPr/>
            </a:pPr>
            <a:r>
              <a:rPr lang="en-US" dirty="0" smtClean="0">
                <a:latin typeface="Tahoma" pitchFamily="34" charset="0"/>
                <a:ea typeface="Tahoma" pitchFamily="34" charset="0"/>
                <a:cs typeface="Tahoma" pitchFamily="34" charset="0"/>
              </a:rPr>
              <a:t>People and competencies</a:t>
            </a:r>
          </a:p>
          <a:p>
            <a:pPr lvl="1" indent="-365760" eaLnBrk="1" hangingPunct="1">
              <a:defRPr/>
            </a:pPr>
            <a:r>
              <a:rPr lang="en-US" dirty="0" smtClean="0">
                <a:latin typeface="Tahoma" pitchFamily="34" charset="0"/>
                <a:ea typeface="Tahoma" pitchFamily="34" charset="0"/>
                <a:cs typeface="Tahoma" pitchFamily="34" charset="0"/>
              </a:rPr>
              <a:t>Audit work and documentation</a:t>
            </a:r>
          </a:p>
          <a:p>
            <a:pPr lvl="1" indent="-365760" eaLnBrk="1" hangingPunct="1">
              <a:defRPr/>
            </a:pPr>
            <a:r>
              <a:rPr lang="en-US" dirty="0" smtClean="0">
                <a:latin typeface="Tahoma" pitchFamily="34" charset="0"/>
                <a:ea typeface="Tahoma" pitchFamily="34" charset="0"/>
                <a:cs typeface="Tahoma" pitchFamily="34" charset="0"/>
              </a:rPr>
              <a:t>Monitoring</a:t>
            </a:r>
          </a:p>
          <a:p>
            <a:pPr lvl="1" indent="-365760" eaLnBrk="1" hangingPunct="1">
              <a:buFont typeface="Wingdings" pitchFamily="2" charset="2"/>
              <a:buNone/>
              <a:defRPr/>
            </a:pPr>
            <a:endParaRPr lang="en-US" sz="3200" b="0" dirty="0" smtClean="0">
              <a:latin typeface="Tahoma" pitchFamily="34" charset="0"/>
              <a:ea typeface="Tahoma" pitchFamily="34" charset="0"/>
              <a:cs typeface="Tahoma" pitchFamily="34" charset="0"/>
            </a:endParaRPr>
          </a:p>
          <a:p>
            <a:pPr eaLnBrk="1" hangingPunct="1">
              <a:defRPr/>
            </a:pPr>
            <a:endParaRPr lang="en-US" sz="2000" dirty="0" smtClean="0">
              <a:latin typeface="Tahoma" charset="0"/>
            </a:endParaRPr>
          </a:p>
        </p:txBody>
      </p:sp>
      <p:sp>
        <p:nvSpPr>
          <p:cNvPr id="4" name="Slide Number Placeholder 3"/>
          <p:cNvSpPr>
            <a:spLocks noGrp="1"/>
          </p:cNvSpPr>
          <p:nvPr>
            <p:ph type="sldNum" sz="quarter" idx="12"/>
          </p:nvPr>
        </p:nvSpPr>
        <p:spPr/>
        <p:txBody>
          <a:bodyPr/>
          <a:lstStyle/>
          <a:p>
            <a:pPr>
              <a:defRPr/>
            </a:pPr>
            <a:fld id="{0DD08076-AB7A-4BD6-B766-143B502A70E7}" type="slidenum">
              <a:rPr lang="en-US" i="1" smtClean="0"/>
              <a:pPr>
                <a:defRPr/>
              </a:pPr>
              <a:t>15</a:t>
            </a:fld>
            <a:r>
              <a:rPr lang="en-US" dirty="0" smtClean="0"/>
              <a:t> </a:t>
            </a:r>
            <a:endParaRPr lang="en-US" dirty="0"/>
          </a:p>
        </p:txBody>
      </p:sp>
      <p:pic>
        <p:nvPicPr>
          <p:cNvPr id="9225" name="Picture 9" descr="C:\Users\rubbk\AppData\Local\Microsoft\Windows\Temporary Internet Files\Content.IE5\W6W3A2RP\MP900448692[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29400" y="1600200"/>
            <a:ext cx="2286000" cy="3429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Grp="1" noChangeArrowheads="1"/>
          </p:cNvSpPr>
          <p:nvPr>
            <p:ph type="title"/>
          </p:nvPr>
        </p:nvSpPr>
        <p:spPr>
          <a:xfrm>
            <a:off x="533400" y="304800"/>
            <a:ext cx="8077200" cy="741362"/>
          </a:xfrm>
        </p:spPr>
        <p:txBody>
          <a:bodyPr/>
          <a:lstStyle/>
          <a:p>
            <a:pPr eaLnBrk="1" hangingPunct="1"/>
            <a:r>
              <a:rPr lang="en-US" sz="4000" dirty="0" smtClean="0">
                <a:latin typeface="Tahoma" charset="0"/>
              </a:rPr>
              <a:t>Quality Control and Assurance</a:t>
            </a:r>
            <a:endParaRPr lang="en-US" sz="4000" dirty="0" smtClean="0"/>
          </a:p>
        </p:txBody>
      </p:sp>
      <p:sp>
        <p:nvSpPr>
          <p:cNvPr id="8195" name="Rectangle 3"/>
          <p:cNvSpPr>
            <a:spLocks noGrp="1" noChangeArrowheads="1"/>
          </p:cNvSpPr>
          <p:nvPr>
            <p:ph idx="1"/>
          </p:nvPr>
        </p:nvSpPr>
        <p:spPr>
          <a:xfrm>
            <a:off x="381000" y="1524000"/>
            <a:ext cx="8150225" cy="4800600"/>
          </a:xfrm>
        </p:spPr>
        <p:txBody>
          <a:bodyPr/>
          <a:lstStyle/>
          <a:p>
            <a:pPr eaLnBrk="1" hangingPunct="1">
              <a:buFont typeface="Wingdings" pitchFamily="2" charset="2"/>
              <a:buChar char="Ø"/>
              <a:defRPr/>
            </a:pPr>
            <a:r>
              <a:rPr lang="en-US" sz="3600" dirty="0" smtClean="0">
                <a:latin typeface="Tahoma" charset="0"/>
              </a:rPr>
              <a:t>What?</a:t>
            </a:r>
          </a:p>
          <a:p>
            <a:pPr lvl="1" eaLnBrk="1" hangingPunct="1">
              <a:defRPr/>
            </a:pPr>
            <a:r>
              <a:rPr lang="en-US" sz="3200" dirty="0" smtClean="0">
                <a:latin typeface="Tahoma" pitchFamily="34" charset="0"/>
                <a:ea typeface="Tahoma" pitchFamily="34" charset="0"/>
                <a:cs typeface="Tahoma" pitchFamily="34" charset="0"/>
              </a:rPr>
              <a:t>Establish as system of quality control designed to provide reasonable assurance of compliance with professional standards and applicable legal and regulatory requirements </a:t>
            </a:r>
          </a:p>
          <a:p>
            <a:pPr lvl="1" eaLnBrk="1" hangingPunct="1">
              <a:defRPr/>
            </a:pPr>
            <a:r>
              <a:rPr lang="en-US" sz="3200" dirty="0" smtClean="0">
                <a:latin typeface="Tahoma" pitchFamily="34" charset="0"/>
                <a:ea typeface="Tahoma" pitchFamily="34" charset="0"/>
                <a:cs typeface="Tahoma" pitchFamily="34" charset="0"/>
              </a:rPr>
              <a:t>Have external peer review every 3 years</a:t>
            </a:r>
          </a:p>
          <a:p>
            <a:pPr lvl="1" indent="-365760" eaLnBrk="1" hangingPunct="1">
              <a:buFont typeface="Wingdings" pitchFamily="2" charset="2"/>
              <a:buNone/>
              <a:defRPr/>
            </a:pPr>
            <a:endParaRPr lang="en-US" sz="3200" b="0" dirty="0" smtClean="0">
              <a:latin typeface="Tahoma" pitchFamily="34" charset="0"/>
              <a:ea typeface="Tahoma" pitchFamily="34" charset="0"/>
              <a:cs typeface="Tahoma" pitchFamily="34" charset="0"/>
            </a:endParaRPr>
          </a:p>
          <a:p>
            <a:pPr eaLnBrk="1" hangingPunct="1">
              <a:defRPr/>
            </a:pPr>
            <a:endParaRPr lang="en-US" sz="2000" dirty="0" smtClean="0">
              <a:latin typeface="Tahoma" charset="0"/>
            </a:endParaRPr>
          </a:p>
        </p:txBody>
      </p:sp>
      <p:sp>
        <p:nvSpPr>
          <p:cNvPr id="4" name="Slide Number Placeholder 3"/>
          <p:cNvSpPr>
            <a:spLocks noGrp="1"/>
          </p:cNvSpPr>
          <p:nvPr>
            <p:ph type="sldNum" sz="quarter" idx="12"/>
          </p:nvPr>
        </p:nvSpPr>
        <p:spPr/>
        <p:txBody>
          <a:bodyPr/>
          <a:lstStyle/>
          <a:p>
            <a:pPr>
              <a:defRPr/>
            </a:pPr>
            <a:fld id="{05C63743-1FE9-401B-99BA-889ACD2A4F9C}" type="slidenum">
              <a:rPr lang="en-US" i="1" smtClean="0"/>
              <a:pPr>
                <a:defRPr/>
              </a:pPr>
              <a:t>16</a:t>
            </a:fld>
            <a:r>
              <a:rPr lang="en-US" dirty="0" smtClean="0"/>
              <a:t> </a:t>
            </a:r>
            <a:endParaRPr lang="en-US" dirty="0"/>
          </a:p>
        </p:txBody>
      </p:sp>
      <p:pic>
        <p:nvPicPr>
          <p:cNvPr id="31749" name="Picture 6" descr="C:\Users\rubbk\AppData\Local\Microsoft\Windows\Temporary Internet Files\Content.IE5\SZ7DG6R5\MC900082303[1].wmf"/>
          <p:cNvPicPr>
            <a:picLocks noChangeAspect="1" noChangeArrowheads="1"/>
          </p:cNvPicPr>
          <p:nvPr/>
        </p:nvPicPr>
        <p:blipFill>
          <a:blip r:embed="rId2" cstate="print"/>
          <a:srcRect/>
          <a:stretch>
            <a:fillRect/>
          </a:stretch>
        </p:blipFill>
        <p:spPr bwMode="auto">
          <a:xfrm>
            <a:off x="7391400" y="1371600"/>
            <a:ext cx="1463675" cy="1905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p:cNvSpPr>
            <a:spLocks noGrp="1" noChangeArrowheads="1"/>
          </p:cNvSpPr>
          <p:nvPr>
            <p:ph type="title"/>
          </p:nvPr>
        </p:nvSpPr>
        <p:spPr>
          <a:xfrm>
            <a:off x="457200" y="381000"/>
            <a:ext cx="8229600" cy="741362"/>
          </a:xfrm>
        </p:spPr>
        <p:txBody>
          <a:bodyPr/>
          <a:lstStyle/>
          <a:p>
            <a:pPr eaLnBrk="1" hangingPunct="1"/>
            <a:r>
              <a:rPr lang="en-US" sz="4000" dirty="0" smtClean="0">
                <a:latin typeface="Tahoma" charset="0"/>
              </a:rPr>
              <a:t>Quality Control Monitoring</a:t>
            </a:r>
            <a:endParaRPr lang="en-US" sz="4000" dirty="0" smtClean="0"/>
          </a:p>
        </p:txBody>
      </p:sp>
      <p:sp>
        <p:nvSpPr>
          <p:cNvPr id="8195" name="Rectangle 3"/>
          <p:cNvSpPr>
            <a:spLocks noGrp="1" noChangeArrowheads="1"/>
          </p:cNvSpPr>
          <p:nvPr>
            <p:ph idx="1"/>
          </p:nvPr>
        </p:nvSpPr>
        <p:spPr>
          <a:xfrm>
            <a:off x="381000" y="1524000"/>
            <a:ext cx="8150225" cy="4800600"/>
          </a:xfrm>
        </p:spPr>
        <p:txBody>
          <a:bodyPr/>
          <a:lstStyle/>
          <a:p>
            <a:pPr eaLnBrk="1" hangingPunct="1">
              <a:buFont typeface="Wingdings" pitchFamily="2" charset="2"/>
              <a:buChar char="Ø"/>
              <a:defRPr/>
            </a:pPr>
            <a:r>
              <a:rPr lang="en-US" sz="3600" dirty="0" smtClean="0">
                <a:latin typeface="Tahoma" charset="0"/>
              </a:rPr>
              <a:t>Things to Consider</a:t>
            </a:r>
          </a:p>
          <a:p>
            <a:pPr lvl="1" eaLnBrk="1" hangingPunct="1">
              <a:defRPr/>
            </a:pPr>
            <a:r>
              <a:rPr lang="en-US" dirty="0" smtClean="0">
                <a:latin typeface="Tahoma" pitchFamily="34" charset="0"/>
                <a:ea typeface="Tahoma" pitchFamily="34" charset="0"/>
                <a:cs typeface="Tahoma" pitchFamily="34" charset="0"/>
              </a:rPr>
              <a:t>Policies and procedures, monitoring program, SAR</a:t>
            </a:r>
          </a:p>
          <a:p>
            <a:pPr lvl="1" eaLnBrk="1" hangingPunct="1">
              <a:defRPr/>
            </a:pPr>
            <a:r>
              <a:rPr lang="en-US" dirty="0" smtClean="0">
                <a:latin typeface="Tahoma" pitchFamily="34" charset="0"/>
                <a:ea typeface="Tahoma" pitchFamily="34" charset="0"/>
                <a:cs typeface="Tahoma" pitchFamily="34" charset="0"/>
              </a:rPr>
              <a:t>Interviews and observations</a:t>
            </a:r>
          </a:p>
          <a:p>
            <a:pPr lvl="1" indent="-365760" eaLnBrk="1" hangingPunct="1">
              <a:defRPr/>
            </a:pPr>
            <a:r>
              <a:rPr lang="en-US" dirty="0" smtClean="0">
                <a:latin typeface="Tahoma" pitchFamily="34" charset="0"/>
                <a:ea typeface="Tahoma" pitchFamily="34" charset="0"/>
                <a:cs typeface="Tahoma" pitchFamily="34" charset="0"/>
              </a:rPr>
              <a:t>Audit assignments</a:t>
            </a:r>
          </a:p>
          <a:p>
            <a:pPr lvl="1" indent="-365760" eaLnBrk="1" hangingPunct="1">
              <a:defRPr/>
            </a:pPr>
            <a:r>
              <a:rPr lang="en-US" dirty="0" smtClean="0">
                <a:latin typeface="Tahoma" pitchFamily="34" charset="0"/>
                <a:ea typeface="Tahoma" pitchFamily="34" charset="0"/>
                <a:cs typeface="Tahoma" pitchFamily="34" charset="0"/>
              </a:rPr>
              <a:t>Other procedures</a:t>
            </a:r>
          </a:p>
          <a:p>
            <a:pPr lvl="1" indent="-365760" eaLnBrk="1" hangingPunct="1">
              <a:buFont typeface="Wingdings" pitchFamily="2" charset="2"/>
              <a:buNone/>
              <a:defRPr/>
            </a:pPr>
            <a:endParaRPr lang="en-US" sz="3200" b="0" dirty="0" smtClean="0">
              <a:latin typeface="Tahoma" pitchFamily="34" charset="0"/>
              <a:ea typeface="Tahoma" pitchFamily="34" charset="0"/>
              <a:cs typeface="Tahoma" pitchFamily="34" charset="0"/>
            </a:endParaRPr>
          </a:p>
          <a:p>
            <a:pPr eaLnBrk="1" hangingPunct="1">
              <a:defRPr/>
            </a:pPr>
            <a:endParaRPr lang="en-US" sz="2000" dirty="0" smtClean="0">
              <a:latin typeface="Tahoma" charset="0"/>
            </a:endParaRPr>
          </a:p>
        </p:txBody>
      </p:sp>
      <p:sp>
        <p:nvSpPr>
          <p:cNvPr id="4" name="Slide Number Placeholder 3"/>
          <p:cNvSpPr>
            <a:spLocks noGrp="1"/>
          </p:cNvSpPr>
          <p:nvPr>
            <p:ph type="sldNum" sz="quarter" idx="12"/>
          </p:nvPr>
        </p:nvSpPr>
        <p:spPr/>
        <p:txBody>
          <a:bodyPr/>
          <a:lstStyle/>
          <a:p>
            <a:pPr>
              <a:defRPr/>
            </a:pPr>
            <a:fld id="{1D6C9EE1-42D5-4E6E-88FE-427099C89C23}" type="slidenum">
              <a:rPr lang="en-US" i="1" smtClean="0"/>
              <a:pPr>
                <a:defRPr/>
              </a:pPr>
              <a:t>17</a:t>
            </a:fld>
            <a:r>
              <a:rPr lang="en-US" dirty="0" smtClean="0"/>
              <a:t> </a:t>
            </a:r>
            <a:endParaRPr lang="en-US" dirty="0"/>
          </a:p>
        </p:txBody>
      </p:sp>
      <p:pic>
        <p:nvPicPr>
          <p:cNvPr id="11267" name="Picture 3" descr="C:\Users\rubbk\AppData\Local\Microsoft\Windows\Temporary Internet Files\Content.IE5\QBTGSB0W\MM900284111[1].gif"/>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15200" y="1066800"/>
            <a:ext cx="1447800" cy="128693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a:xfrm>
            <a:off x="457200" y="274638"/>
            <a:ext cx="8305800" cy="792162"/>
          </a:xfrm>
        </p:spPr>
        <p:txBody>
          <a:bodyPr/>
          <a:lstStyle/>
          <a:p>
            <a:pPr eaLnBrk="1" hangingPunct="1"/>
            <a:r>
              <a:rPr lang="en-US" sz="4000" dirty="0" smtClean="0">
                <a:latin typeface="Tahoma" charset="0"/>
              </a:rPr>
              <a:t>OIG’s Monitoring Program</a:t>
            </a:r>
            <a:endParaRPr lang="en-US" sz="4000" dirty="0" smtClean="0"/>
          </a:p>
        </p:txBody>
      </p:sp>
      <p:sp>
        <p:nvSpPr>
          <p:cNvPr id="8195" name="Rectangle 3"/>
          <p:cNvSpPr>
            <a:spLocks noGrp="1" noChangeArrowheads="1"/>
          </p:cNvSpPr>
          <p:nvPr>
            <p:ph idx="1"/>
          </p:nvPr>
        </p:nvSpPr>
        <p:spPr>
          <a:xfrm>
            <a:off x="152400" y="1524000"/>
            <a:ext cx="8686800" cy="4800600"/>
          </a:xfrm>
        </p:spPr>
        <p:txBody>
          <a:bodyPr/>
          <a:lstStyle/>
          <a:p>
            <a:pPr lvl="1" eaLnBrk="1" hangingPunct="1">
              <a:defRPr/>
            </a:pPr>
            <a:r>
              <a:rPr lang="en-US" sz="3200" dirty="0" smtClean="0">
                <a:latin typeface="Tahoma" pitchFamily="34" charset="0"/>
                <a:ea typeface="Tahoma" pitchFamily="34" charset="0"/>
                <a:cs typeface="Tahoma" pitchFamily="34" charset="0"/>
              </a:rPr>
              <a:t>What to look for:</a:t>
            </a:r>
          </a:p>
          <a:p>
            <a:pPr marL="1645920" lvl="3" indent="-457200">
              <a:defRPr/>
            </a:pPr>
            <a:r>
              <a:rPr lang="en-US" sz="2800" dirty="0" smtClean="0">
                <a:latin typeface="Tahoma" pitchFamily="34" charset="0"/>
                <a:ea typeface="Tahoma" pitchFamily="34" charset="0"/>
                <a:cs typeface="Tahoma" pitchFamily="34" charset="0"/>
              </a:rPr>
              <a:t>Are there policies and procedures</a:t>
            </a:r>
          </a:p>
          <a:p>
            <a:pPr marL="1645920" lvl="3" indent="-457200">
              <a:defRPr/>
            </a:pPr>
            <a:r>
              <a:rPr lang="en-US" sz="2800" dirty="0" smtClean="0">
                <a:latin typeface="Tahoma" pitchFamily="34" charset="0"/>
                <a:ea typeface="Tahoma" pitchFamily="34" charset="0"/>
                <a:cs typeface="Tahoma" pitchFamily="34" charset="0"/>
              </a:rPr>
              <a:t>Is monitoring done</a:t>
            </a:r>
          </a:p>
          <a:p>
            <a:pPr marL="1645920" lvl="3" indent="-457200">
              <a:defRPr/>
            </a:pPr>
            <a:r>
              <a:rPr lang="en-US" sz="2800" dirty="0" smtClean="0">
                <a:latin typeface="Tahoma" pitchFamily="34" charset="0"/>
                <a:ea typeface="Tahoma" pitchFamily="34" charset="0"/>
                <a:cs typeface="Tahoma" pitchFamily="34" charset="0"/>
              </a:rPr>
              <a:t>Is it done annually</a:t>
            </a:r>
          </a:p>
          <a:p>
            <a:pPr marL="1645920" lvl="3" indent="-457200">
              <a:defRPr/>
            </a:pPr>
            <a:r>
              <a:rPr lang="en-US" sz="2800" dirty="0" smtClean="0">
                <a:latin typeface="Tahoma" pitchFamily="34" charset="0"/>
                <a:ea typeface="Tahoma" pitchFamily="34" charset="0"/>
                <a:cs typeface="Tahoma" pitchFamily="34" charset="0"/>
              </a:rPr>
              <a:t>Does the team collectively have sufficient expertise and authority</a:t>
            </a:r>
          </a:p>
          <a:p>
            <a:pPr marL="1645920" lvl="3" indent="-457200">
              <a:defRPr/>
            </a:pPr>
            <a:r>
              <a:rPr lang="en-US" sz="2800" dirty="0" smtClean="0">
                <a:latin typeface="Tahoma" pitchFamily="34" charset="0"/>
                <a:ea typeface="Tahoma" pitchFamily="34" charset="0"/>
                <a:cs typeface="Tahoma" pitchFamily="34" charset="0"/>
              </a:rPr>
              <a:t>Are results analyzed and summarized</a:t>
            </a:r>
          </a:p>
          <a:p>
            <a:pPr marL="1645920" lvl="3" indent="-457200">
              <a:defRPr/>
            </a:pPr>
            <a:r>
              <a:rPr lang="en-US" sz="2800" dirty="0" smtClean="0">
                <a:latin typeface="Tahoma" pitchFamily="34" charset="0"/>
                <a:ea typeface="Tahoma" pitchFamily="34" charset="0"/>
                <a:cs typeface="Tahoma" pitchFamily="34" charset="0"/>
              </a:rPr>
              <a:t>Are systemic issues reported</a:t>
            </a:r>
          </a:p>
          <a:p>
            <a:pPr marL="1645920" lvl="3" indent="-457200">
              <a:defRPr/>
            </a:pPr>
            <a:r>
              <a:rPr lang="en-US" sz="2800" dirty="0" smtClean="0">
                <a:latin typeface="Tahoma" pitchFamily="34" charset="0"/>
                <a:ea typeface="Tahoma" pitchFamily="34" charset="0"/>
                <a:cs typeface="Tahoma" pitchFamily="34" charset="0"/>
              </a:rPr>
              <a:t>Are corrective actions taken</a:t>
            </a:r>
          </a:p>
          <a:p>
            <a:pPr lvl="1" indent="-365760" eaLnBrk="1" hangingPunct="1">
              <a:buFont typeface="Wingdings" pitchFamily="2" charset="2"/>
              <a:buNone/>
              <a:defRPr/>
            </a:pPr>
            <a:endParaRPr lang="en-US" sz="3200" b="0" dirty="0" smtClean="0">
              <a:latin typeface="Tahoma" pitchFamily="34" charset="0"/>
              <a:ea typeface="Tahoma" pitchFamily="34" charset="0"/>
              <a:cs typeface="Tahoma" pitchFamily="34" charset="0"/>
            </a:endParaRPr>
          </a:p>
          <a:p>
            <a:pPr eaLnBrk="1" hangingPunct="1">
              <a:defRPr/>
            </a:pPr>
            <a:endParaRPr lang="en-US" sz="2000" dirty="0" smtClean="0">
              <a:latin typeface="Tahoma" charset="0"/>
            </a:endParaRPr>
          </a:p>
        </p:txBody>
      </p:sp>
      <p:sp>
        <p:nvSpPr>
          <p:cNvPr id="4" name="Slide Number Placeholder 3"/>
          <p:cNvSpPr>
            <a:spLocks noGrp="1"/>
          </p:cNvSpPr>
          <p:nvPr>
            <p:ph type="sldNum" sz="quarter" idx="12"/>
          </p:nvPr>
        </p:nvSpPr>
        <p:spPr/>
        <p:txBody>
          <a:bodyPr/>
          <a:lstStyle/>
          <a:p>
            <a:pPr>
              <a:defRPr/>
            </a:pPr>
            <a:fld id="{65F89749-5F36-4AFE-A4CA-871DEA7B98D5}" type="slidenum">
              <a:rPr lang="en-US" i="1" smtClean="0"/>
              <a:pPr>
                <a:defRPr/>
              </a:pPr>
              <a:t>18</a:t>
            </a:fld>
            <a:r>
              <a:rPr lang="en-US" dirty="0" smtClean="0"/>
              <a:t> </a:t>
            </a:r>
            <a:endParaRPr lang="en-US" dirty="0"/>
          </a:p>
        </p:txBody>
      </p:sp>
      <p:pic>
        <p:nvPicPr>
          <p:cNvPr id="33797" name="Picture 2" descr="C:\Users\rubbk\AppData\Local\Microsoft\Windows\Temporary Internet Files\Content.IE5\KIJ26GEG\MC900240363[1].wmf"/>
          <p:cNvPicPr>
            <a:picLocks noChangeAspect="1" noChangeArrowheads="1"/>
          </p:cNvPicPr>
          <p:nvPr/>
        </p:nvPicPr>
        <p:blipFill>
          <a:blip r:embed="rId2" cstate="print"/>
          <a:srcRect/>
          <a:stretch>
            <a:fillRect/>
          </a:stretch>
        </p:blipFill>
        <p:spPr bwMode="auto">
          <a:xfrm>
            <a:off x="7620000" y="2514600"/>
            <a:ext cx="1936750" cy="17986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p:cNvSpPr>
            <a:spLocks noGrp="1" noChangeArrowheads="1"/>
          </p:cNvSpPr>
          <p:nvPr>
            <p:ph type="title"/>
          </p:nvPr>
        </p:nvSpPr>
        <p:spPr>
          <a:xfrm>
            <a:off x="457200" y="274638"/>
            <a:ext cx="8305800" cy="715962"/>
          </a:xfrm>
        </p:spPr>
        <p:txBody>
          <a:bodyPr/>
          <a:lstStyle/>
          <a:p>
            <a:r>
              <a:rPr lang="en-US" sz="4000" dirty="0" smtClean="0">
                <a:latin typeface="Tahoma" charset="0"/>
              </a:rPr>
              <a:t>OIG’s Monitoring Program</a:t>
            </a:r>
            <a:endParaRPr lang="en-US" sz="4000" dirty="0" smtClean="0"/>
          </a:p>
        </p:txBody>
      </p:sp>
      <p:sp>
        <p:nvSpPr>
          <p:cNvPr id="34819" name="Rectangle 3"/>
          <p:cNvSpPr>
            <a:spLocks noGrp="1" noChangeArrowheads="1"/>
          </p:cNvSpPr>
          <p:nvPr>
            <p:ph idx="1"/>
          </p:nvPr>
        </p:nvSpPr>
        <p:spPr>
          <a:xfrm>
            <a:off x="838200" y="1447800"/>
            <a:ext cx="7693025" cy="4876800"/>
          </a:xfrm>
        </p:spPr>
        <p:txBody>
          <a:bodyPr/>
          <a:lstStyle/>
          <a:p>
            <a:pPr marL="533400" indent="-533400" eaLnBrk="1" hangingPunct="1">
              <a:buFont typeface="Wingdings" pitchFamily="2" charset="2"/>
              <a:buChar char="Ø"/>
            </a:pPr>
            <a:r>
              <a:rPr lang="en-US" dirty="0" smtClean="0">
                <a:latin typeface="Tahoma" charset="0"/>
                <a:cs typeface="Tahoma" charset="0"/>
              </a:rPr>
              <a:t>Does OIG perform monitoring to assess compliance with standards and policies/procedures?</a:t>
            </a:r>
          </a:p>
          <a:p>
            <a:pPr marL="533400" indent="-533400" eaLnBrk="1" hangingPunct="1">
              <a:buFont typeface="Wingdings" pitchFamily="2" charset="2"/>
              <a:buChar char="Ø"/>
            </a:pPr>
            <a:r>
              <a:rPr lang="en-US" dirty="0" smtClean="0">
                <a:latin typeface="Tahoma" charset="0"/>
                <a:cs typeface="Tahoma" charset="0"/>
              </a:rPr>
              <a:t>Things to Consider</a:t>
            </a:r>
          </a:p>
          <a:p>
            <a:pPr marL="1314450" lvl="2" indent="-457200">
              <a:buFont typeface="Wingdings" pitchFamily="2" charset="2"/>
              <a:buChar char="ü"/>
            </a:pPr>
            <a:r>
              <a:rPr lang="en-US" dirty="0" smtClean="0">
                <a:latin typeface="Tahoma" charset="0"/>
                <a:cs typeface="Tahoma" charset="0"/>
              </a:rPr>
              <a:t>Sample monitoring reports and documentation</a:t>
            </a:r>
          </a:p>
          <a:p>
            <a:pPr marL="1314450" lvl="2" indent="-457200">
              <a:buFont typeface="Wingdings" pitchFamily="2" charset="2"/>
              <a:buChar char="ü"/>
            </a:pPr>
            <a:r>
              <a:rPr lang="en-US" dirty="0" smtClean="0">
                <a:latin typeface="Tahoma" charset="0"/>
                <a:cs typeface="Tahoma" charset="0"/>
              </a:rPr>
              <a:t>Include </a:t>
            </a:r>
            <a:r>
              <a:rPr lang="en-US" dirty="0">
                <a:latin typeface="Tahoma" charset="0"/>
                <a:cs typeface="Tahoma" charset="0"/>
              </a:rPr>
              <a:t>in </a:t>
            </a:r>
            <a:r>
              <a:rPr lang="en-US" dirty="0" smtClean="0">
                <a:latin typeface="Tahoma" charset="0"/>
                <a:cs typeface="Tahoma" charset="0"/>
              </a:rPr>
              <a:t>peer </a:t>
            </a:r>
            <a:r>
              <a:rPr lang="en-US" dirty="0">
                <a:latin typeface="Tahoma" charset="0"/>
                <a:cs typeface="Tahoma" charset="0"/>
              </a:rPr>
              <a:t>review sample </a:t>
            </a:r>
            <a:r>
              <a:rPr lang="en-US" dirty="0" smtClean="0">
                <a:latin typeface="Tahoma" charset="0"/>
                <a:cs typeface="Tahoma" charset="0"/>
              </a:rPr>
              <a:t>engagements also reviewed by monitoring team</a:t>
            </a:r>
          </a:p>
          <a:p>
            <a:pPr marL="1314450" lvl="2" indent="-457200">
              <a:buFont typeface="Wingdings" pitchFamily="2" charset="2"/>
              <a:buChar char="ü"/>
            </a:pPr>
            <a:r>
              <a:rPr lang="en-US" dirty="0" smtClean="0">
                <a:latin typeface="Tahoma" charset="0"/>
                <a:cs typeface="Tahoma" charset="0"/>
              </a:rPr>
              <a:t>Interviews and observations</a:t>
            </a:r>
          </a:p>
          <a:p>
            <a:pPr marL="1314450" lvl="2" indent="-457200">
              <a:buFont typeface="Wingdings" pitchFamily="2" charset="2"/>
              <a:buChar char="ü"/>
            </a:pPr>
            <a:r>
              <a:rPr lang="en-US" dirty="0" smtClean="0">
                <a:latin typeface="Tahoma" charset="0"/>
                <a:cs typeface="Tahoma" charset="0"/>
              </a:rPr>
              <a:t>Other procedures</a:t>
            </a:r>
          </a:p>
          <a:p>
            <a:pPr marL="914400" lvl="1" indent="-457200" eaLnBrk="1" hangingPunct="1"/>
            <a:endParaRPr lang="en-US" sz="2000" dirty="0" smtClean="0"/>
          </a:p>
          <a:p>
            <a:pPr marL="914400" lvl="1" indent="-457200" eaLnBrk="1" hangingPunct="1"/>
            <a:endParaRPr lang="en-US" sz="2000" dirty="0" smtClean="0"/>
          </a:p>
        </p:txBody>
      </p:sp>
      <p:sp>
        <p:nvSpPr>
          <p:cNvPr id="4" name="Slide Number Placeholder 3"/>
          <p:cNvSpPr>
            <a:spLocks noGrp="1"/>
          </p:cNvSpPr>
          <p:nvPr>
            <p:ph type="sldNum" sz="quarter" idx="12"/>
          </p:nvPr>
        </p:nvSpPr>
        <p:spPr/>
        <p:txBody>
          <a:bodyPr/>
          <a:lstStyle/>
          <a:p>
            <a:pPr>
              <a:defRPr/>
            </a:pPr>
            <a:fld id="{A8FEC2B4-826C-4360-B8F3-A0301D5EB7DE}" type="slidenum">
              <a:rPr lang="en-US" i="1" smtClean="0"/>
              <a:pPr>
                <a:defRPr/>
              </a:pPr>
              <a:t>19</a:t>
            </a:fld>
            <a:r>
              <a:rPr lang="en-US" dirty="0" smtClean="0"/>
              <a:t> </a:t>
            </a:r>
            <a:endParaRPr lang="en-US" dirty="0"/>
          </a:p>
        </p:txBody>
      </p:sp>
      <p:pic>
        <p:nvPicPr>
          <p:cNvPr id="12291" name="Picture 3" descr="C:\Users\rubbk\AppData\Local\Microsoft\Windows\Temporary Internet Files\Content.IE5\QBTGSB0W\MP900438753[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 y="3530097"/>
            <a:ext cx="1676400" cy="248970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a:xfrm>
            <a:off x="457200" y="274638"/>
            <a:ext cx="8229600" cy="868362"/>
          </a:xfrm>
        </p:spPr>
        <p:txBody>
          <a:bodyPr/>
          <a:lstStyle/>
          <a:p>
            <a:pPr eaLnBrk="1" hangingPunct="1"/>
            <a:r>
              <a:rPr lang="en-US" sz="4000" dirty="0" smtClean="0">
                <a:latin typeface="Tahoma" charset="0"/>
                <a:cs typeface="Tahoma" charset="0"/>
              </a:rPr>
              <a:t>What I’ll Cover Today</a:t>
            </a:r>
          </a:p>
        </p:txBody>
      </p:sp>
      <p:sp>
        <p:nvSpPr>
          <p:cNvPr id="18435" name="Rectangle 3"/>
          <p:cNvSpPr>
            <a:spLocks noGrp="1" noChangeArrowheads="1"/>
          </p:cNvSpPr>
          <p:nvPr>
            <p:ph idx="1"/>
          </p:nvPr>
        </p:nvSpPr>
        <p:spPr>
          <a:xfrm>
            <a:off x="228600" y="1447800"/>
            <a:ext cx="8686800" cy="4678363"/>
          </a:xfrm>
        </p:spPr>
        <p:txBody>
          <a:bodyPr/>
          <a:lstStyle/>
          <a:p>
            <a:pPr eaLnBrk="1" hangingPunct="1">
              <a:buFont typeface="Wingdings" pitchFamily="2" charset="2"/>
              <a:buChar char="Ø"/>
            </a:pPr>
            <a:r>
              <a:rPr lang="en-US" sz="4000" dirty="0" smtClean="0">
                <a:latin typeface="Tahoma" charset="0"/>
                <a:cs typeface="Tahoma" charset="0"/>
              </a:rPr>
              <a:t>Purpose of Appendix B</a:t>
            </a:r>
          </a:p>
          <a:p>
            <a:pPr eaLnBrk="1" hangingPunct="1">
              <a:buFont typeface="Wingdings" pitchFamily="2" charset="2"/>
              <a:buChar char="Ø"/>
            </a:pPr>
            <a:r>
              <a:rPr lang="en-US" sz="4000" dirty="0" smtClean="0">
                <a:latin typeface="Tahoma" charset="0"/>
                <a:cs typeface="Tahoma" charset="0"/>
              </a:rPr>
              <a:t>Details of GAS:</a:t>
            </a:r>
          </a:p>
          <a:p>
            <a:pPr marL="971550" lvl="1" indent="-514350" eaLnBrk="1" hangingPunct="1">
              <a:buFont typeface="+mj-lt"/>
              <a:buAutoNum type="arabicPeriod"/>
            </a:pPr>
            <a:r>
              <a:rPr lang="en-US" sz="3200" dirty="0" smtClean="0">
                <a:latin typeface="Tahoma" charset="0"/>
                <a:cs typeface="Tahoma" charset="0"/>
              </a:rPr>
              <a:t>Independence</a:t>
            </a:r>
          </a:p>
          <a:p>
            <a:pPr marL="971550" lvl="1" indent="-514350" eaLnBrk="1" hangingPunct="1">
              <a:buFont typeface="+mj-lt"/>
              <a:buAutoNum type="arabicPeriod"/>
            </a:pPr>
            <a:r>
              <a:rPr lang="en-US" sz="3200" dirty="0" smtClean="0">
                <a:latin typeface="Tahoma" charset="0"/>
                <a:cs typeface="Tahoma" charset="0"/>
              </a:rPr>
              <a:t>Competence</a:t>
            </a:r>
          </a:p>
          <a:p>
            <a:pPr marL="971550" lvl="1" indent="-514350" eaLnBrk="1" hangingPunct="1">
              <a:buFont typeface="+mj-lt"/>
              <a:buAutoNum type="arabicPeriod"/>
            </a:pPr>
            <a:r>
              <a:rPr lang="en-US" sz="3200" dirty="0" smtClean="0">
                <a:latin typeface="Tahoma" charset="0"/>
                <a:cs typeface="Tahoma" charset="0"/>
              </a:rPr>
              <a:t>Quality Control and Assurance</a:t>
            </a:r>
          </a:p>
          <a:p>
            <a:pPr lvl="1">
              <a:buFont typeface="Wingdings" pitchFamily="2" charset="2"/>
              <a:buChar char="v"/>
            </a:pPr>
            <a:r>
              <a:rPr lang="en-US" sz="3200" dirty="0" smtClean="0">
                <a:latin typeface="Tahoma" charset="0"/>
                <a:cs typeface="Tahoma" charset="0"/>
              </a:rPr>
              <a:t>Professional Judgment</a:t>
            </a:r>
          </a:p>
          <a:p>
            <a:pPr eaLnBrk="1" hangingPunct="1">
              <a:buFont typeface="Wingdings" pitchFamily="2" charset="2"/>
              <a:buChar char="Ø"/>
            </a:pPr>
            <a:r>
              <a:rPr lang="en-US" sz="4000" dirty="0" smtClean="0">
                <a:latin typeface="Tahoma" charset="0"/>
                <a:cs typeface="Tahoma" charset="0"/>
              </a:rPr>
              <a:t>Questions</a:t>
            </a:r>
          </a:p>
          <a:p>
            <a:pPr eaLnBrk="1" hangingPunct="1">
              <a:buFont typeface="Wingdings" pitchFamily="2" charset="2"/>
              <a:buChar char="Ø"/>
            </a:pPr>
            <a:endParaRPr lang="en-US" dirty="0" smtClean="0">
              <a:latin typeface="Tahoma" charset="0"/>
              <a:cs typeface="Tahoma" charset="0"/>
            </a:endParaRPr>
          </a:p>
        </p:txBody>
      </p:sp>
      <p:sp>
        <p:nvSpPr>
          <p:cNvPr id="4" name="Slide Number Placeholder 3"/>
          <p:cNvSpPr>
            <a:spLocks noGrp="1"/>
          </p:cNvSpPr>
          <p:nvPr>
            <p:ph type="sldNum" sz="quarter" idx="12"/>
          </p:nvPr>
        </p:nvSpPr>
        <p:spPr/>
        <p:txBody>
          <a:bodyPr/>
          <a:lstStyle/>
          <a:p>
            <a:pPr>
              <a:defRPr/>
            </a:pPr>
            <a:r>
              <a:rPr lang="en-US" dirty="0" smtClean="0"/>
              <a:t> </a:t>
            </a:r>
            <a:fld id="{FBBEB8FA-BDB3-4FC9-8065-BB4209946BA1}" type="slidenum">
              <a:rPr lang="en-US" i="1" smtClean="0"/>
              <a:pPr>
                <a:defRPr/>
              </a:pPr>
              <a:t>2</a:t>
            </a:fld>
            <a:r>
              <a:rPr lang="en-US" dirty="0" smtClean="0"/>
              <a:t> </a:t>
            </a:r>
            <a:endParaRPr lang="en-US" dirty="0"/>
          </a:p>
        </p:txBody>
      </p:sp>
      <p:pic>
        <p:nvPicPr>
          <p:cNvPr id="5128" name="Picture 8" descr="C:\Users\rubbk\AppData\Local\Microsoft\Windows\Temporary Internet Files\Content.IE5\AD51ZR90\MC900434929[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44139" y="1905000"/>
            <a:ext cx="2057400" cy="20574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p:cNvSpPr>
            <a:spLocks noGrp="1" noChangeArrowheads="1"/>
          </p:cNvSpPr>
          <p:nvPr>
            <p:ph type="title"/>
          </p:nvPr>
        </p:nvSpPr>
        <p:spPr>
          <a:xfrm>
            <a:off x="609600" y="274638"/>
            <a:ext cx="8077200" cy="944562"/>
          </a:xfrm>
        </p:spPr>
        <p:txBody>
          <a:bodyPr/>
          <a:lstStyle/>
          <a:p>
            <a:pPr eaLnBrk="1" hangingPunct="1"/>
            <a:r>
              <a:rPr lang="en-US" sz="4800" dirty="0" smtClean="0">
                <a:latin typeface="Tahoma" charset="0"/>
                <a:cs typeface="Tahoma" charset="0"/>
              </a:rPr>
              <a:t>Monitoring Reports</a:t>
            </a:r>
          </a:p>
        </p:txBody>
      </p:sp>
      <p:sp>
        <p:nvSpPr>
          <p:cNvPr id="35843" name="Rectangle 3"/>
          <p:cNvSpPr>
            <a:spLocks noGrp="1" noChangeArrowheads="1"/>
          </p:cNvSpPr>
          <p:nvPr>
            <p:ph idx="1"/>
          </p:nvPr>
        </p:nvSpPr>
        <p:spPr>
          <a:xfrm>
            <a:off x="228600" y="1447800"/>
            <a:ext cx="8001000" cy="4876800"/>
          </a:xfrm>
        </p:spPr>
        <p:txBody>
          <a:bodyPr/>
          <a:lstStyle/>
          <a:p>
            <a:pPr marL="533400" indent="-533400" eaLnBrk="1" hangingPunct="1">
              <a:buFont typeface="Wingdings" pitchFamily="2" charset="2"/>
              <a:buChar char="Ø"/>
            </a:pPr>
            <a:r>
              <a:rPr lang="en-US" sz="2800" dirty="0" smtClean="0">
                <a:latin typeface="Tahoma" charset="0"/>
                <a:cs typeface="Tahoma" charset="0"/>
              </a:rPr>
              <a:t>Determine whether monitoring reports:</a:t>
            </a:r>
          </a:p>
          <a:p>
            <a:pPr marL="914400" lvl="1" indent="-457200" eaLnBrk="1" hangingPunct="1"/>
            <a:r>
              <a:rPr lang="en-US" dirty="0" smtClean="0">
                <a:cs typeface="Tahoma" charset="0"/>
              </a:rPr>
              <a:t>Described work performed</a:t>
            </a:r>
          </a:p>
          <a:p>
            <a:pPr marL="914400" lvl="1" indent="-457200" eaLnBrk="1" hangingPunct="1"/>
            <a:r>
              <a:rPr lang="en-US" dirty="0" smtClean="0">
                <a:cs typeface="Tahoma" charset="0"/>
              </a:rPr>
              <a:t>Were recent enough to be of value</a:t>
            </a:r>
          </a:p>
          <a:p>
            <a:pPr marL="914400" lvl="1" indent="-457200"/>
            <a:r>
              <a:rPr lang="en-US" dirty="0"/>
              <a:t>Scope of work sufficiently comprehensive</a:t>
            </a:r>
          </a:p>
          <a:p>
            <a:pPr marL="457200" lvl="1" indent="0" eaLnBrk="1" hangingPunct="1">
              <a:buNone/>
            </a:pPr>
            <a:endParaRPr lang="en-US" sz="3200" dirty="0" smtClean="0">
              <a:latin typeface="Tahoma" charset="0"/>
              <a:cs typeface="Tahoma" charset="0"/>
            </a:endParaRPr>
          </a:p>
        </p:txBody>
      </p:sp>
      <p:sp>
        <p:nvSpPr>
          <p:cNvPr id="4" name="Slide Number Placeholder 3"/>
          <p:cNvSpPr>
            <a:spLocks noGrp="1"/>
          </p:cNvSpPr>
          <p:nvPr>
            <p:ph type="sldNum" sz="quarter" idx="12"/>
          </p:nvPr>
        </p:nvSpPr>
        <p:spPr/>
        <p:txBody>
          <a:bodyPr/>
          <a:lstStyle/>
          <a:p>
            <a:pPr>
              <a:defRPr/>
            </a:pPr>
            <a:fld id="{34856083-EC56-4B29-93E6-11F95DDB7EA2}" type="slidenum">
              <a:rPr lang="en-US" i="1" smtClean="0"/>
              <a:pPr>
                <a:defRPr/>
              </a:pPr>
              <a:t>20</a:t>
            </a:fld>
            <a:r>
              <a:rPr lang="en-US" dirty="0" smtClean="0"/>
              <a:t> </a:t>
            </a:r>
            <a:endParaRPr lang="en-US" dirty="0"/>
          </a:p>
        </p:txBody>
      </p:sp>
      <p:pic>
        <p:nvPicPr>
          <p:cNvPr id="13314" name="Picture 2" descr="C:\Users\rubbk\AppData\Local\Microsoft\Windows\Temporary Internet Files\Content.IE5\W6W3A2RP\MP90039958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3185132">
            <a:off x="5800651" y="3395681"/>
            <a:ext cx="2316412" cy="289622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Grp="1" noChangeArrowheads="1"/>
          </p:cNvSpPr>
          <p:nvPr>
            <p:ph type="title"/>
          </p:nvPr>
        </p:nvSpPr>
        <p:spPr>
          <a:xfrm>
            <a:off x="457200" y="274638"/>
            <a:ext cx="8229600" cy="868362"/>
          </a:xfrm>
        </p:spPr>
        <p:txBody>
          <a:bodyPr/>
          <a:lstStyle/>
          <a:p>
            <a:pPr eaLnBrk="1" hangingPunct="1"/>
            <a:r>
              <a:rPr lang="en-US" sz="4000" dirty="0" smtClean="0">
                <a:latin typeface="Tahoma" charset="0"/>
              </a:rPr>
              <a:t>Monitoring Documentation</a:t>
            </a:r>
            <a:endParaRPr lang="en-US" sz="4000" dirty="0" smtClean="0"/>
          </a:p>
        </p:txBody>
      </p:sp>
      <p:sp>
        <p:nvSpPr>
          <p:cNvPr id="36867" name="Rectangle 3"/>
          <p:cNvSpPr>
            <a:spLocks noGrp="1" noChangeArrowheads="1"/>
          </p:cNvSpPr>
          <p:nvPr>
            <p:ph idx="1"/>
          </p:nvPr>
        </p:nvSpPr>
        <p:spPr/>
        <p:txBody>
          <a:bodyPr/>
          <a:lstStyle/>
          <a:p>
            <a:pPr lvl="1" eaLnBrk="1" hangingPunct="1"/>
            <a:endParaRPr lang="en-US" sz="2000" dirty="0" smtClean="0"/>
          </a:p>
          <a:p>
            <a:pPr lvl="1" eaLnBrk="1" hangingPunct="1"/>
            <a:endParaRPr lang="en-US" sz="2000" dirty="0" smtClean="0"/>
          </a:p>
        </p:txBody>
      </p:sp>
      <p:sp>
        <p:nvSpPr>
          <p:cNvPr id="5" name="Slide Number Placeholder 4"/>
          <p:cNvSpPr>
            <a:spLocks noGrp="1"/>
          </p:cNvSpPr>
          <p:nvPr>
            <p:ph type="sldNum" sz="quarter" idx="12"/>
          </p:nvPr>
        </p:nvSpPr>
        <p:spPr/>
        <p:txBody>
          <a:bodyPr/>
          <a:lstStyle/>
          <a:p>
            <a:pPr>
              <a:defRPr/>
            </a:pPr>
            <a:fld id="{7F8B3D5D-87D5-4835-B337-31E9E60EA28E}" type="slidenum">
              <a:rPr lang="en-US" i="1" smtClean="0"/>
              <a:pPr>
                <a:defRPr/>
              </a:pPr>
              <a:t>21</a:t>
            </a:fld>
            <a:r>
              <a:rPr lang="en-US" dirty="0" smtClean="0"/>
              <a:t> </a:t>
            </a:r>
            <a:endParaRPr lang="en-US" dirty="0"/>
          </a:p>
        </p:txBody>
      </p:sp>
      <p:sp>
        <p:nvSpPr>
          <p:cNvPr id="4" name="TextBox 3"/>
          <p:cNvSpPr txBox="1"/>
          <p:nvPr/>
        </p:nvSpPr>
        <p:spPr>
          <a:xfrm>
            <a:off x="76200" y="1447800"/>
            <a:ext cx="8839200" cy="3182410"/>
          </a:xfrm>
          <a:prstGeom prst="rect">
            <a:avLst/>
          </a:prstGeom>
          <a:noFill/>
        </p:spPr>
        <p:txBody>
          <a:bodyPr wrap="square">
            <a:spAutoFit/>
          </a:bodyPr>
          <a:lstStyle/>
          <a:p>
            <a:pPr marL="533400" eaLnBrk="1" hangingPunct="1">
              <a:spcBef>
                <a:spcPct val="20000"/>
              </a:spcBef>
              <a:defRPr/>
            </a:pPr>
            <a:r>
              <a:rPr lang="en-US" sz="3600" b="1" kern="0" dirty="0">
                <a:solidFill>
                  <a:srgbClr val="2F220B"/>
                </a:solidFill>
                <a:latin typeface="Tahoma" pitchFamily="34" charset="0"/>
                <a:ea typeface="Tahoma" pitchFamily="34" charset="0"/>
                <a:cs typeface="Tahoma" pitchFamily="34" charset="0"/>
              </a:rPr>
              <a:t>Determine whether documentation are adequate and …</a:t>
            </a:r>
          </a:p>
          <a:p>
            <a:pPr marL="742950" lvl="1" indent="-285750" eaLnBrk="1" hangingPunct="1">
              <a:spcBef>
                <a:spcPct val="20000"/>
              </a:spcBef>
              <a:buFont typeface="Wingdings" pitchFamily="2" charset="2"/>
              <a:buChar char="ü"/>
              <a:defRPr/>
            </a:pPr>
            <a:r>
              <a:rPr lang="en-US" sz="2800" b="1" kern="0" dirty="0">
                <a:solidFill>
                  <a:srgbClr val="2F220B"/>
                </a:solidFill>
                <a:latin typeface="Tahoma" pitchFamily="34" charset="0"/>
                <a:ea typeface="Tahoma" pitchFamily="34" charset="0"/>
                <a:cs typeface="Tahoma" pitchFamily="34" charset="0"/>
              </a:rPr>
              <a:t>Indicated </a:t>
            </a:r>
            <a:r>
              <a:rPr lang="en-US" sz="2800" b="1" kern="0" dirty="0" smtClean="0">
                <a:solidFill>
                  <a:srgbClr val="2F220B"/>
                </a:solidFill>
                <a:latin typeface="Tahoma" pitchFamily="34" charset="0"/>
                <a:ea typeface="Tahoma" pitchFamily="34" charset="0"/>
                <a:cs typeface="Tahoma" pitchFamily="34" charset="0"/>
              </a:rPr>
              <a:t>team </a:t>
            </a:r>
            <a:r>
              <a:rPr lang="en-US" sz="2800" b="1" kern="0" dirty="0">
                <a:solidFill>
                  <a:srgbClr val="2F220B"/>
                </a:solidFill>
                <a:latin typeface="Tahoma" pitchFamily="34" charset="0"/>
                <a:ea typeface="Tahoma" pitchFamily="34" charset="0"/>
                <a:cs typeface="Tahoma" pitchFamily="34" charset="0"/>
              </a:rPr>
              <a:t>performed all </a:t>
            </a:r>
            <a:r>
              <a:rPr lang="en-US" sz="2800" b="1" kern="0" dirty="0" smtClean="0">
                <a:solidFill>
                  <a:srgbClr val="2F220B"/>
                </a:solidFill>
                <a:latin typeface="Tahoma" pitchFamily="34" charset="0"/>
                <a:ea typeface="Tahoma" pitchFamily="34" charset="0"/>
                <a:cs typeface="Tahoma" pitchFamily="34" charset="0"/>
              </a:rPr>
              <a:t>work </a:t>
            </a:r>
            <a:r>
              <a:rPr lang="en-US" sz="2800" b="1" kern="0" dirty="0">
                <a:solidFill>
                  <a:srgbClr val="2F220B"/>
                </a:solidFill>
                <a:latin typeface="Tahoma" pitchFamily="34" charset="0"/>
                <a:ea typeface="Tahoma" pitchFamily="34" charset="0"/>
                <a:cs typeface="Tahoma" pitchFamily="34" charset="0"/>
              </a:rPr>
              <a:t>necessary to satisfy </a:t>
            </a:r>
            <a:r>
              <a:rPr lang="en-US" sz="2800" b="1" kern="0" dirty="0" smtClean="0">
                <a:solidFill>
                  <a:srgbClr val="2F220B"/>
                </a:solidFill>
                <a:latin typeface="Tahoma" pitchFamily="34" charset="0"/>
                <a:ea typeface="Tahoma" pitchFamily="34" charset="0"/>
                <a:cs typeface="Tahoma" pitchFamily="34" charset="0"/>
              </a:rPr>
              <a:t>review </a:t>
            </a:r>
            <a:r>
              <a:rPr lang="en-US" sz="2800" b="1" kern="0" dirty="0">
                <a:solidFill>
                  <a:srgbClr val="2F220B"/>
                </a:solidFill>
                <a:latin typeface="Tahoma" pitchFamily="34" charset="0"/>
                <a:ea typeface="Tahoma" pitchFamily="34" charset="0"/>
                <a:cs typeface="Tahoma" pitchFamily="34" charset="0"/>
              </a:rPr>
              <a:t>objectives</a:t>
            </a:r>
          </a:p>
          <a:p>
            <a:pPr marL="742950" lvl="1" indent="-285750" eaLnBrk="1" hangingPunct="1">
              <a:spcBef>
                <a:spcPct val="20000"/>
              </a:spcBef>
              <a:buFont typeface="Wingdings" pitchFamily="2" charset="2"/>
              <a:buChar char="ü"/>
              <a:defRPr/>
            </a:pPr>
            <a:r>
              <a:rPr lang="en-US" sz="2800" b="1" kern="0" dirty="0">
                <a:solidFill>
                  <a:srgbClr val="2F220B"/>
                </a:solidFill>
                <a:latin typeface="Tahoma" pitchFamily="34" charset="0"/>
                <a:ea typeface="Tahoma" pitchFamily="34" charset="0"/>
                <a:cs typeface="Tahoma" pitchFamily="34" charset="0"/>
              </a:rPr>
              <a:t>Indicated proper supervision</a:t>
            </a:r>
          </a:p>
          <a:p>
            <a:pPr marL="742950" lvl="1" indent="-285750" eaLnBrk="1" hangingPunct="1">
              <a:spcBef>
                <a:spcPct val="20000"/>
              </a:spcBef>
              <a:buFont typeface="Wingdings" pitchFamily="2" charset="2"/>
              <a:buChar char="ü"/>
              <a:defRPr/>
            </a:pPr>
            <a:r>
              <a:rPr lang="en-US" sz="2800" b="1" kern="0" dirty="0">
                <a:solidFill>
                  <a:srgbClr val="2F220B"/>
                </a:solidFill>
                <a:latin typeface="Tahoma" pitchFamily="34" charset="0"/>
                <a:ea typeface="Tahoma" pitchFamily="34" charset="0"/>
                <a:cs typeface="Tahoma" pitchFamily="34" charset="0"/>
              </a:rPr>
              <a:t>Supported </a:t>
            </a:r>
            <a:r>
              <a:rPr lang="en-US" sz="2800" b="1" kern="0" dirty="0" smtClean="0">
                <a:solidFill>
                  <a:srgbClr val="2F220B"/>
                </a:solidFill>
                <a:latin typeface="Tahoma" pitchFamily="34" charset="0"/>
                <a:ea typeface="Tahoma" pitchFamily="34" charset="0"/>
                <a:cs typeface="Tahoma" pitchFamily="34" charset="0"/>
              </a:rPr>
              <a:t>findings </a:t>
            </a:r>
            <a:r>
              <a:rPr lang="en-US" sz="2800" b="1" kern="0" dirty="0">
                <a:solidFill>
                  <a:srgbClr val="2F220B"/>
                </a:solidFill>
                <a:latin typeface="Tahoma" pitchFamily="34" charset="0"/>
                <a:ea typeface="Tahoma" pitchFamily="34" charset="0"/>
                <a:cs typeface="Tahoma" pitchFamily="34" charset="0"/>
              </a:rPr>
              <a:t>and recommendations</a:t>
            </a:r>
          </a:p>
        </p:txBody>
      </p:sp>
      <p:pic>
        <p:nvPicPr>
          <p:cNvPr id="36870" name="Picture 4" descr="MCBD04969_0000[1]"/>
          <p:cNvPicPr>
            <a:picLocks noChangeAspect="1" noChangeArrowheads="1"/>
          </p:cNvPicPr>
          <p:nvPr/>
        </p:nvPicPr>
        <p:blipFill>
          <a:blip r:embed="rId2" cstate="print"/>
          <a:srcRect/>
          <a:stretch>
            <a:fillRect/>
          </a:stretch>
        </p:blipFill>
        <p:spPr bwMode="auto">
          <a:xfrm>
            <a:off x="4419600" y="5029200"/>
            <a:ext cx="1828800" cy="169095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a:spLocks noGrp="1" noChangeArrowheads="1"/>
          </p:cNvSpPr>
          <p:nvPr>
            <p:ph type="title"/>
          </p:nvPr>
        </p:nvSpPr>
        <p:spPr>
          <a:xfrm>
            <a:off x="457200" y="228600"/>
            <a:ext cx="8229600" cy="944562"/>
          </a:xfrm>
        </p:spPr>
        <p:txBody>
          <a:bodyPr/>
          <a:lstStyle/>
          <a:p>
            <a:pPr eaLnBrk="1" hangingPunct="1"/>
            <a:r>
              <a:rPr lang="en-US" sz="4000" dirty="0" smtClean="0">
                <a:latin typeface="Tahoma" charset="0"/>
              </a:rPr>
              <a:t>Monitoring Recommendations</a:t>
            </a:r>
            <a:endParaRPr lang="en-US" sz="4000" dirty="0" smtClean="0"/>
          </a:p>
        </p:txBody>
      </p:sp>
      <p:sp>
        <p:nvSpPr>
          <p:cNvPr id="37891" name="Rectangle 3"/>
          <p:cNvSpPr>
            <a:spLocks noGrp="1" noChangeArrowheads="1"/>
          </p:cNvSpPr>
          <p:nvPr>
            <p:ph idx="1"/>
          </p:nvPr>
        </p:nvSpPr>
        <p:spPr>
          <a:xfrm>
            <a:off x="228600" y="1447800"/>
            <a:ext cx="8458200" cy="4678363"/>
          </a:xfrm>
        </p:spPr>
        <p:txBody>
          <a:bodyPr/>
          <a:lstStyle/>
          <a:p>
            <a:pPr lvl="1" eaLnBrk="1" hangingPunct="1"/>
            <a:endParaRPr lang="en-US" sz="2000" dirty="0" smtClean="0"/>
          </a:p>
          <a:p>
            <a:pPr lvl="1" eaLnBrk="1" hangingPunct="1"/>
            <a:endParaRPr lang="en-US" sz="2000" dirty="0" smtClean="0"/>
          </a:p>
        </p:txBody>
      </p:sp>
      <p:sp>
        <p:nvSpPr>
          <p:cNvPr id="5" name="Slide Number Placeholder 4"/>
          <p:cNvSpPr>
            <a:spLocks noGrp="1"/>
          </p:cNvSpPr>
          <p:nvPr>
            <p:ph type="sldNum" sz="quarter" idx="12"/>
          </p:nvPr>
        </p:nvSpPr>
        <p:spPr/>
        <p:txBody>
          <a:bodyPr/>
          <a:lstStyle/>
          <a:p>
            <a:pPr>
              <a:defRPr/>
            </a:pPr>
            <a:fld id="{E12996B6-0CBF-4E6F-8CC8-5D95300DC9E3}" type="slidenum">
              <a:rPr lang="en-US" i="1" smtClean="0"/>
              <a:pPr>
                <a:defRPr/>
              </a:pPr>
              <a:t>22</a:t>
            </a:fld>
            <a:r>
              <a:rPr lang="en-US" dirty="0" smtClean="0"/>
              <a:t> </a:t>
            </a:r>
            <a:endParaRPr lang="en-US" dirty="0"/>
          </a:p>
        </p:txBody>
      </p:sp>
      <p:sp>
        <p:nvSpPr>
          <p:cNvPr id="4" name="TextBox 3"/>
          <p:cNvSpPr txBox="1"/>
          <p:nvPr/>
        </p:nvSpPr>
        <p:spPr>
          <a:xfrm>
            <a:off x="304800" y="1447800"/>
            <a:ext cx="8610600" cy="3859518"/>
          </a:xfrm>
          <a:prstGeom prst="rect">
            <a:avLst/>
          </a:prstGeom>
          <a:noFill/>
        </p:spPr>
        <p:txBody>
          <a:bodyPr>
            <a:spAutoFit/>
          </a:bodyPr>
          <a:lstStyle/>
          <a:p>
            <a:pPr marL="533400" indent="-533400" eaLnBrk="1" hangingPunct="1">
              <a:spcBef>
                <a:spcPct val="20000"/>
              </a:spcBef>
              <a:defRPr/>
            </a:pPr>
            <a:r>
              <a:rPr lang="en-US" sz="3200" b="1" kern="0" dirty="0">
                <a:solidFill>
                  <a:srgbClr val="2F220B"/>
                </a:solidFill>
                <a:latin typeface="Tahoma" pitchFamily="34" charset="0"/>
                <a:ea typeface="Tahoma" pitchFamily="34" charset="0"/>
                <a:cs typeface="Tahoma" pitchFamily="34" charset="0"/>
              </a:rPr>
              <a:t>Determine </a:t>
            </a:r>
            <a:r>
              <a:rPr lang="en-US" sz="3200" b="1" kern="0" dirty="0" smtClean="0">
                <a:solidFill>
                  <a:srgbClr val="2F220B"/>
                </a:solidFill>
                <a:latin typeface="Tahoma" pitchFamily="34" charset="0"/>
                <a:ea typeface="Tahoma" pitchFamily="34" charset="0"/>
                <a:cs typeface="Tahoma" pitchFamily="34" charset="0"/>
              </a:rPr>
              <a:t>whether recommendations</a:t>
            </a:r>
            <a:r>
              <a:rPr lang="en-US" sz="3200" b="1" kern="0" dirty="0">
                <a:solidFill>
                  <a:srgbClr val="2F220B"/>
                </a:solidFill>
                <a:latin typeface="Tahoma" pitchFamily="34" charset="0"/>
                <a:ea typeface="Tahoma" pitchFamily="34" charset="0"/>
                <a:cs typeface="Tahoma" pitchFamily="34" charset="0"/>
              </a:rPr>
              <a:t>:</a:t>
            </a:r>
          </a:p>
          <a:p>
            <a:pPr marL="742950" lvl="1" indent="-285750" eaLnBrk="1" hangingPunct="1">
              <a:spcBef>
                <a:spcPct val="20000"/>
              </a:spcBef>
              <a:buFont typeface="Wingdings" pitchFamily="2" charset="2"/>
              <a:buChar char="ü"/>
              <a:defRPr/>
            </a:pPr>
            <a:r>
              <a:rPr lang="en-US" sz="2800" b="1" kern="0" dirty="0">
                <a:solidFill>
                  <a:srgbClr val="2F220B"/>
                </a:solidFill>
                <a:latin typeface="Tahoma" pitchFamily="34" charset="0"/>
                <a:ea typeface="Tahoma" pitchFamily="34" charset="0"/>
                <a:cs typeface="Tahoma" pitchFamily="34" charset="0"/>
              </a:rPr>
              <a:t>Supported by adequate documentation</a:t>
            </a:r>
          </a:p>
          <a:p>
            <a:pPr marL="742950" lvl="1" indent="-285750" eaLnBrk="1" hangingPunct="1">
              <a:spcBef>
                <a:spcPct val="20000"/>
              </a:spcBef>
              <a:buFont typeface="Wingdings" pitchFamily="2" charset="2"/>
              <a:buChar char="ü"/>
              <a:defRPr/>
            </a:pPr>
            <a:r>
              <a:rPr lang="en-US" sz="2800" b="1" kern="0" dirty="0">
                <a:solidFill>
                  <a:srgbClr val="2F220B"/>
                </a:solidFill>
                <a:latin typeface="Tahoma" pitchFamily="34" charset="0"/>
                <a:ea typeface="Tahoma" pitchFamily="34" charset="0"/>
                <a:cs typeface="Tahoma" pitchFamily="34" charset="0"/>
              </a:rPr>
              <a:t>Included written comments from </a:t>
            </a:r>
            <a:r>
              <a:rPr lang="en-US" sz="2800" b="1" kern="0" dirty="0" smtClean="0">
                <a:solidFill>
                  <a:srgbClr val="2F220B"/>
                </a:solidFill>
                <a:latin typeface="Tahoma" pitchFamily="34" charset="0"/>
                <a:ea typeface="Tahoma" pitchFamily="34" charset="0"/>
                <a:cs typeface="Tahoma" pitchFamily="34" charset="0"/>
              </a:rPr>
              <a:t>responsible </a:t>
            </a:r>
            <a:r>
              <a:rPr lang="en-US" sz="2800" b="1" kern="0" dirty="0">
                <a:solidFill>
                  <a:srgbClr val="2F220B"/>
                </a:solidFill>
                <a:latin typeface="Tahoma" pitchFamily="34" charset="0"/>
                <a:ea typeface="Tahoma" pitchFamily="34" charset="0"/>
                <a:cs typeface="Tahoma" pitchFamily="34" charset="0"/>
              </a:rPr>
              <a:t>OIG official with corrective actions taken or proposed (and adequately assessed)</a:t>
            </a:r>
          </a:p>
          <a:p>
            <a:pPr marL="742950" lvl="1" indent="-285750" eaLnBrk="1" hangingPunct="1">
              <a:spcBef>
                <a:spcPct val="20000"/>
              </a:spcBef>
              <a:buFont typeface="Wingdings" pitchFamily="2" charset="2"/>
              <a:buChar char="ü"/>
              <a:defRPr/>
            </a:pPr>
            <a:r>
              <a:rPr lang="en-US" sz="2800" b="1" kern="0" dirty="0">
                <a:solidFill>
                  <a:srgbClr val="2F220B"/>
                </a:solidFill>
                <a:latin typeface="Tahoma" pitchFamily="34" charset="0"/>
                <a:ea typeface="Tahoma" pitchFamily="34" charset="0"/>
                <a:cs typeface="Tahoma" pitchFamily="34" charset="0"/>
              </a:rPr>
              <a:t>Tracked and monitored  to ensure corrective action </a:t>
            </a:r>
            <a:r>
              <a:rPr lang="en-US" sz="2800" b="1" kern="0" dirty="0" smtClean="0">
                <a:solidFill>
                  <a:srgbClr val="2F220B"/>
                </a:solidFill>
                <a:latin typeface="Tahoma" pitchFamily="34" charset="0"/>
                <a:ea typeface="Tahoma" pitchFamily="34" charset="0"/>
                <a:cs typeface="Tahoma" pitchFamily="34" charset="0"/>
              </a:rPr>
              <a:t>taken</a:t>
            </a:r>
            <a:endParaRPr lang="en-US" sz="2800" b="1" kern="0" dirty="0">
              <a:solidFill>
                <a:srgbClr val="2F220B"/>
              </a:solidFill>
              <a:latin typeface="Tahoma" pitchFamily="34" charset="0"/>
              <a:ea typeface="Tahoma" pitchFamily="34" charset="0"/>
              <a:cs typeface="Tahoma" pitchFamily="34" charset="0"/>
            </a:endParaRPr>
          </a:p>
        </p:txBody>
      </p:sp>
      <p:pic>
        <p:nvPicPr>
          <p:cNvPr id="14342" name="Picture 6" descr="C:\Users\rubbk\AppData\Local\Microsoft\Windows\Temporary Internet Files\Content.IE5\MEWELHEQ\MC900030044[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3249772">
            <a:off x="6945867" y="4328792"/>
            <a:ext cx="1752600" cy="195705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Grp="1" noChangeArrowheads="1"/>
          </p:cNvSpPr>
          <p:nvPr>
            <p:ph type="title"/>
          </p:nvPr>
        </p:nvSpPr>
        <p:spPr>
          <a:xfrm>
            <a:off x="457200" y="381000"/>
            <a:ext cx="8229600" cy="741362"/>
          </a:xfrm>
        </p:spPr>
        <p:txBody>
          <a:bodyPr/>
          <a:lstStyle/>
          <a:p>
            <a:pPr eaLnBrk="1" hangingPunct="1"/>
            <a:r>
              <a:rPr lang="en-US" sz="4000" dirty="0" smtClean="0">
                <a:latin typeface="Tahoma" charset="0"/>
              </a:rPr>
              <a:t>Monitoring and Peer Reviews</a:t>
            </a:r>
            <a:endParaRPr lang="en-US" sz="4000" dirty="0" smtClean="0"/>
          </a:p>
        </p:txBody>
      </p:sp>
      <p:sp>
        <p:nvSpPr>
          <p:cNvPr id="38915" name="Rectangle 3"/>
          <p:cNvSpPr>
            <a:spLocks noGrp="1" noChangeArrowheads="1"/>
          </p:cNvSpPr>
          <p:nvPr>
            <p:ph idx="1"/>
          </p:nvPr>
        </p:nvSpPr>
        <p:spPr>
          <a:xfrm>
            <a:off x="228600" y="1295401"/>
            <a:ext cx="8915400" cy="4495800"/>
          </a:xfrm>
        </p:spPr>
        <p:txBody>
          <a:bodyPr/>
          <a:lstStyle/>
          <a:p>
            <a:pPr marL="533400" indent="-533400" eaLnBrk="1" hangingPunct="1">
              <a:lnSpc>
                <a:spcPct val="90000"/>
              </a:lnSpc>
              <a:buFont typeface="Wingdings" pitchFamily="2" charset="2"/>
              <a:buChar char="Ø"/>
            </a:pPr>
            <a:r>
              <a:rPr lang="en-US" dirty="0" smtClean="0">
                <a:latin typeface="Tahoma" charset="0"/>
                <a:cs typeface="Tahoma" charset="0"/>
              </a:rPr>
              <a:t>GAS says to include monitoring in peer review</a:t>
            </a:r>
          </a:p>
          <a:p>
            <a:pPr marL="1097280" lvl="1" indent="-533400" eaLnBrk="1" hangingPunct="1">
              <a:lnSpc>
                <a:spcPct val="90000"/>
              </a:lnSpc>
            </a:pPr>
            <a:r>
              <a:rPr lang="en-US" dirty="0" smtClean="0">
                <a:latin typeface="Tahoma" charset="0"/>
                <a:cs typeface="Tahoma" charset="0"/>
              </a:rPr>
              <a:t>Quality control policies and procedures</a:t>
            </a:r>
          </a:p>
          <a:p>
            <a:pPr marL="1097280" lvl="1" indent="-533400" eaLnBrk="1" hangingPunct="1">
              <a:lnSpc>
                <a:spcPct val="90000"/>
              </a:lnSpc>
            </a:pPr>
            <a:r>
              <a:rPr lang="en-US" dirty="0" smtClean="0">
                <a:latin typeface="Tahoma" charset="0"/>
                <a:cs typeface="Tahoma" charset="0"/>
              </a:rPr>
              <a:t>Adequacy/results internal monitoring</a:t>
            </a:r>
          </a:p>
          <a:p>
            <a:pPr marL="1097280" lvl="1" indent="-533400" eaLnBrk="1" hangingPunct="1">
              <a:lnSpc>
                <a:spcPct val="90000"/>
              </a:lnSpc>
            </a:pPr>
            <a:r>
              <a:rPr lang="en-US" dirty="0" smtClean="0">
                <a:latin typeface="Tahoma" charset="0"/>
                <a:cs typeface="Tahoma" charset="0"/>
              </a:rPr>
              <a:t>Risk assessment</a:t>
            </a:r>
          </a:p>
          <a:p>
            <a:pPr marL="1097280" lvl="1" indent="-533400" eaLnBrk="1" hangingPunct="1">
              <a:lnSpc>
                <a:spcPct val="90000"/>
              </a:lnSpc>
            </a:pPr>
            <a:endParaRPr lang="en-US" dirty="0">
              <a:latin typeface="Tahoma" charset="0"/>
              <a:cs typeface="Tahoma" charset="0"/>
            </a:endParaRPr>
          </a:p>
          <a:p>
            <a:pPr marL="530352" indent="-533400">
              <a:lnSpc>
                <a:spcPct val="90000"/>
              </a:lnSpc>
              <a:buFont typeface="Wingdings" pitchFamily="2" charset="2"/>
              <a:buChar char="Ø"/>
            </a:pPr>
            <a:r>
              <a:rPr lang="en-US" dirty="0" smtClean="0">
                <a:latin typeface="Tahoma" charset="0"/>
                <a:cs typeface="Tahoma" charset="0"/>
              </a:rPr>
              <a:t>2011 GAS – Peer review team uses professional judgment in deciding type of peer review report to issue</a:t>
            </a:r>
          </a:p>
          <a:p>
            <a:pPr marL="533400" indent="-533400" eaLnBrk="1" hangingPunct="1">
              <a:lnSpc>
                <a:spcPct val="90000"/>
              </a:lnSpc>
            </a:pPr>
            <a:endParaRPr lang="en-US" sz="1600" dirty="0" smtClean="0"/>
          </a:p>
        </p:txBody>
      </p:sp>
      <p:sp>
        <p:nvSpPr>
          <p:cNvPr id="4" name="Slide Number Placeholder 3"/>
          <p:cNvSpPr>
            <a:spLocks noGrp="1"/>
          </p:cNvSpPr>
          <p:nvPr>
            <p:ph type="sldNum" sz="quarter" idx="12"/>
          </p:nvPr>
        </p:nvSpPr>
        <p:spPr/>
        <p:txBody>
          <a:bodyPr/>
          <a:lstStyle/>
          <a:p>
            <a:pPr>
              <a:defRPr/>
            </a:pPr>
            <a:fld id="{7098A56A-2777-4D0D-B400-E0F71E640B06}" type="slidenum">
              <a:rPr lang="en-US" i="1" smtClean="0"/>
              <a:pPr>
                <a:defRPr/>
              </a:pPr>
              <a:t>23</a:t>
            </a:fld>
            <a:r>
              <a:rPr lang="en-US" dirty="0" smtClean="0"/>
              <a:t> </a:t>
            </a:r>
            <a:endParaRPr lang="en-US" dirty="0"/>
          </a:p>
        </p:txBody>
      </p:sp>
      <p:pic>
        <p:nvPicPr>
          <p:cNvPr id="38917" name="Picture 6" descr="C:\Program Files\Microsoft Office\MEDIA\CAGCAT10\j0212957.wmf"/>
          <p:cNvPicPr>
            <a:picLocks noChangeAspect="1" noChangeArrowheads="1"/>
          </p:cNvPicPr>
          <p:nvPr/>
        </p:nvPicPr>
        <p:blipFill>
          <a:blip r:embed="rId2" cstate="print"/>
          <a:srcRect/>
          <a:stretch>
            <a:fillRect/>
          </a:stretch>
        </p:blipFill>
        <p:spPr bwMode="auto">
          <a:xfrm>
            <a:off x="6553200" y="5257800"/>
            <a:ext cx="1830388" cy="11493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2000" fill="hold"/>
                                        <p:tgtEl>
                                          <p:spTgt spid="3891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p:cNvSpPr>
            <a:spLocks noGrp="1" noChangeArrowheads="1"/>
          </p:cNvSpPr>
          <p:nvPr>
            <p:ph type="title"/>
          </p:nvPr>
        </p:nvSpPr>
        <p:spPr>
          <a:xfrm>
            <a:off x="457200" y="274638"/>
            <a:ext cx="8229600" cy="792162"/>
          </a:xfrm>
        </p:spPr>
        <p:txBody>
          <a:bodyPr/>
          <a:lstStyle/>
          <a:p>
            <a:pPr algn="l" eaLnBrk="1" hangingPunct="1"/>
            <a:r>
              <a:rPr lang="en-US" sz="4800" dirty="0" smtClean="0">
                <a:latin typeface="Tahoma" charset="0"/>
                <a:cs typeface="Tahoma" charset="0"/>
              </a:rPr>
              <a:t>External Peer Reviews</a:t>
            </a:r>
          </a:p>
        </p:txBody>
      </p:sp>
      <p:sp>
        <p:nvSpPr>
          <p:cNvPr id="39939" name="Rectangle 3"/>
          <p:cNvSpPr>
            <a:spLocks noGrp="1" noChangeArrowheads="1"/>
          </p:cNvSpPr>
          <p:nvPr>
            <p:ph idx="1"/>
          </p:nvPr>
        </p:nvSpPr>
        <p:spPr>
          <a:xfrm>
            <a:off x="457200" y="1295400"/>
            <a:ext cx="8458200" cy="4830763"/>
          </a:xfrm>
        </p:spPr>
        <p:txBody>
          <a:bodyPr/>
          <a:lstStyle/>
          <a:p>
            <a:pPr marL="533400" indent="-533400" eaLnBrk="1" hangingPunct="1">
              <a:lnSpc>
                <a:spcPct val="90000"/>
              </a:lnSpc>
              <a:buFont typeface="Wingdings" pitchFamily="2" charset="2"/>
              <a:buChar char="Ø"/>
            </a:pPr>
            <a:r>
              <a:rPr lang="en-US" dirty="0" smtClean="0">
                <a:latin typeface="Tahoma" charset="0"/>
                <a:cs typeface="Tahoma" charset="0"/>
              </a:rPr>
              <a:t>Did the OIG:</a:t>
            </a:r>
          </a:p>
          <a:p>
            <a:pPr marL="933450" lvl="1" indent="-533400" eaLnBrk="1" hangingPunct="1">
              <a:lnSpc>
                <a:spcPct val="90000"/>
              </a:lnSpc>
            </a:pPr>
            <a:r>
              <a:rPr lang="en-US" sz="2600" dirty="0" smtClean="0">
                <a:latin typeface="Tahoma" charset="0"/>
                <a:cs typeface="Tahoma" charset="0"/>
              </a:rPr>
              <a:t>Receive external peer review performed by independent reviewers within the last 3 years?</a:t>
            </a:r>
          </a:p>
          <a:p>
            <a:pPr marL="933450" lvl="1" indent="-533400" eaLnBrk="1" hangingPunct="1">
              <a:lnSpc>
                <a:spcPct val="90000"/>
              </a:lnSpc>
            </a:pPr>
            <a:r>
              <a:rPr lang="en-US" sz="2600" dirty="0" smtClean="0">
                <a:latin typeface="Tahoma" charset="0"/>
                <a:cs typeface="Tahoma" charset="0"/>
              </a:rPr>
              <a:t>Communicate peer review results and made reports available to appropriate oversight bodies?</a:t>
            </a:r>
          </a:p>
          <a:p>
            <a:pPr marL="933450" lvl="1" indent="-533400" eaLnBrk="1" hangingPunct="1">
              <a:lnSpc>
                <a:spcPct val="90000"/>
              </a:lnSpc>
            </a:pPr>
            <a:r>
              <a:rPr lang="en-US" sz="2600" dirty="0" smtClean="0">
                <a:latin typeface="Tahoma" charset="0"/>
                <a:cs typeface="Tahoma" charset="0"/>
              </a:rPr>
              <a:t>Include peer review report results and mention of review conducted in SAR?</a:t>
            </a:r>
          </a:p>
          <a:p>
            <a:pPr marL="800100" lvl="2" indent="0">
              <a:lnSpc>
                <a:spcPct val="90000"/>
              </a:lnSpc>
              <a:buNone/>
            </a:pPr>
            <a:endParaRPr lang="en-US" dirty="0" smtClean="0">
              <a:latin typeface="Tahoma" charset="0"/>
              <a:cs typeface="Tahoma" charset="0"/>
            </a:endParaRPr>
          </a:p>
        </p:txBody>
      </p:sp>
      <p:sp>
        <p:nvSpPr>
          <p:cNvPr id="4" name="Slide Number Placeholder 3"/>
          <p:cNvSpPr>
            <a:spLocks noGrp="1"/>
          </p:cNvSpPr>
          <p:nvPr>
            <p:ph type="sldNum" sz="quarter" idx="12"/>
          </p:nvPr>
        </p:nvSpPr>
        <p:spPr/>
        <p:txBody>
          <a:bodyPr/>
          <a:lstStyle/>
          <a:p>
            <a:pPr>
              <a:defRPr/>
            </a:pPr>
            <a:fld id="{754219B2-5CD6-405A-BE7B-1D3473C3B687}" type="slidenum">
              <a:rPr lang="en-US" i="1" smtClean="0"/>
              <a:pPr>
                <a:defRPr/>
              </a:pPr>
              <a:t>24</a:t>
            </a:fld>
            <a:r>
              <a:rPr lang="en-US" dirty="0" smtClean="0"/>
              <a:t> </a:t>
            </a:r>
            <a:endParaRPr lang="en-US" dirty="0"/>
          </a:p>
        </p:txBody>
      </p:sp>
      <p:pic>
        <p:nvPicPr>
          <p:cNvPr id="15363" name="Picture 3" descr="C:\Users\rubbk\AppData\Local\Microsoft\Windows\Temporary Internet Files\Content.IE5\MEWELHEQ\MC90043153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0" y="76200"/>
            <a:ext cx="1219200" cy="13716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Grp="1" noChangeArrowheads="1"/>
          </p:cNvSpPr>
          <p:nvPr>
            <p:ph type="title"/>
          </p:nvPr>
        </p:nvSpPr>
        <p:spPr>
          <a:xfrm>
            <a:off x="533400" y="274638"/>
            <a:ext cx="8153400" cy="792162"/>
          </a:xfrm>
        </p:spPr>
        <p:txBody>
          <a:bodyPr/>
          <a:lstStyle/>
          <a:p>
            <a:pPr eaLnBrk="1" hangingPunct="1"/>
            <a:r>
              <a:rPr lang="en-US" sz="4800" dirty="0" smtClean="0">
                <a:latin typeface="Tahoma" charset="0"/>
              </a:rPr>
              <a:t>Professional Judgment</a:t>
            </a:r>
            <a:endParaRPr lang="en-US" sz="4800" dirty="0" smtClean="0"/>
          </a:p>
        </p:txBody>
      </p:sp>
      <p:sp>
        <p:nvSpPr>
          <p:cNvPr id="24579" name="Rectangle 3"/>
          <p:cNvSpPr>
            <a:spLocks noGrp="1" noChangeArrowheads="1"/>
          </p:cNvSpPr>
          <p:nvPr>
            <p:ph idx="1"/>
          </p:nvPr>
        </p:nvSpPr>
        <p:spPr>
          <a:xfrm>
            <a:off x="0" y="1219200"/>
            <a:ext cx="9144000" cy="5029200"/>
          </a:xfrm>
        </p:spPr>
        <p:txBody>
          <a:bodyPr/>
          <a:lstStyle/>
          <a:p>
            <a:pPr eaLnBrk="1" hangingPunct="1">
              <a:lnSpc>
                <a:spcPct val="90000"/>
              </a:lnSpc>
              <a:buFont typeface="Wingdings" pitchFamily="2" charset="2"/>
              <a:buChar char="Ø"/>
            </a:pPr>
            <a:r>
              <a:rPr lang="en-US" dirty="0" smtClean="0">
                <a:latin typeface="Tahoma" charset="0"/>
              </a:rPr>
              <a:t>What?</a:t>
            </a:r>
          </a:p>
          <a:p>
            <a:pPr lvl="1" eaLnBrk="1" hangingPunct="1">
              <a:lnSpc>
                <a:spcPct val="90000"/>
              </a:lnSpc>
            </a:pPr>
            <a:r>
              <a:rPr lang="en-US" sz="2400" dirty="0" smtClean="0">
                <a:latin typeface="Tahoma" charset="0"/>
              </a:rPr>
              <a:t>Must use professional judgment in planning and performing audits and reporting results</a:t>
            </a:r>
          </a:p>
          <a:p>
            <a:pPr lvl="1" eaLnBrk="1" hangingPunct="1">
              <a:lnSpc>
                <a:spcPct val="90000"/>
              </a:lnSpc>
            </a:pPr>
            <a:r>
              <a:rPr lang="en-US" sz="2400" dirty="0" smtClean="0">
                <a:latin typeface="Tahoma" charset="0"/>
              </a:rPr>
              <a:t>Exercising reasonable care and professional skepticism</a:t>
            </a:r>
          </a:p>
          <a:p>
            <a:pPr lvl="1" eaLnBrk="1" hangingPunct="1">
              <a:lnSpc>
                <a:spcPct val="90000"/>
              </a:lnSpc>
            </a:pPr>
            <a:r>
              <a:rPr lang="en-US" sz="2400" dirty="0" smtClean="0">
                <a:latin typeface="Tahoma" charset="0"/>
              </a:rPr>
              <a:t>Acting diligently, complying with applicable professional standards and ethical principles</a:t>
            </a:r>
          </a:p>
          <a:p>
            <a:pPr lvl="1" eaLnBrk="1" hangingPunct="1">
              <a:lnSpc>
                <a:spcPct val="90000"/>
              </a:lnSpc>
            </a:pPr>
            <a:r>
              <a:rPr lang="en-US" sz="2400" dirty="0" smtClean="0">
                <a:latin typeface="Tahoma" charset="0"/>
              </a:rPr>
              <a:t>Comments:</a:t>
            </a:r>
          </a:p>
          <a:p>
            <a:pPr lvl="2" eaLnBrk="1" hangingPunct="1">
              <a:lnSpc>
                <a:spcPct val="90000"/>
              </a:lnSpc>
              <a:buFont typeface="Wingdings" pitchFamily="2" charset="2"/>
              <a:buChar char="§"/>
            </a:pPr>
            <a:r>
              <a:rPr lang="en-US" dirty="0" smtClean="0">
                <a:latin typeface="Tahoma" charset="0"/>
              </a:rPr>
              <a:t>Difficult to test</a:t>
            </a:r>
          </a:p>
          <a:p>
            <a:pPr lvl="2" eaLnBrk="1" hangingPunct="1">
              <a:lnSpc>
                <a:spcPct val="90000"/>
              </a:lnSpc>
              <a:buFont typeface="Wingdings" pitchFamily="2" charset="2"/>
              <a:buChar char="§"/>
            </a:pPr>
            <a:r>
              <a:rPr lang="en-US" dirty="0" smtClean="0">
                <a:latin typeface="Tahoma" charset="0"/>
              </a:rPr>
              <a:t>Not generally tested in Appendix B</a:t>
            </a:r>
          </a:p>
          <a:p>
            <a:pPr lvl="2" eaLnBrk="1" hangingPunct="1">
              <a:lnSpc>
                <a:spcPct val="90000"/>
              </a:lnSpc>
              <a:buFont typeface="Wingdings" pitchFamily="2" charset="2"/>
              <a:buChar char="§"/>
            </a:pPr>
            <a:r>
              <a:rPr lang="en-US" dirty="0" smtClean="0">
                <a:latin typeface="Tahoma" charset="0"/>
              </a:rPr>
              <a:t>Tested as part of sampled engagement covered in Appendices C, D, E, F</a:t>
            </a:r>
          </a:p>
        </p:txBody>
      </p:sp>
      <p:sp>
        <p:nvSpPr>
          <p:cNvPr id="4" name="Slide Number Placeholder 3"/>
          <p:cNvSpPr>
            <a:spLocks noGrp="1"/>
          </p:cNvSpPr>
          <p:nvPr>
            <p:ph type="sldNum" sz="quarter" idx="12"/>
          </p:nvPr>
        </p:nvSpPr>
        <p:spPr/>
        <p:txBody>
          <a:bodyPr/>
          <a:lstStyle/>
          <a:p>
            <a:pPr>
              <a:defRPr/>
            </a:pPr>
            <a:fld id="{0657BD01-25A1-48D4-9279-4FE2F8B17807}" type="slidenum">
              <a:rPr lang="en-US" i="1" smtClean="0"/>
              <a:pPr>
                <a:defRPr/>
              </a:pPr>
              <a:t>25</a:t>
            </a:fld>
            <a:r>
              <a:rPr lang="en-US" dirty="0" smtClean="0"/>
              <a:t> </a:t>
            </a:r>
            <a:endParaRPr lang="en-US" dirty="0"/>
          </a:p>
        </p:txBody>
      </p:sp>
      <p:pic>
        <p:nvPicPr>
          <p:cNvPr id="24581" name="Picture 6" descr="C:\Users\rubbk\AppData\Local\Microsoft\Windows\Temporary Internet Files\Content.IE5\5VG9Y8N4\MC900196320[1].wmf"/>
          <p:cNvPicPr>
            <a:picLocks noChangeAspect="1" noChangeArrowheads="1"/>
          </p:cNvPicPr>
          <p:nvPr/>
        </p:nvPicPr>
        <p:blipFill>
          <a:blip r:embed="rId2" cstate="print"/>
          <a:srcRect/>
          <a:stretch>
            <a:fillRect/>
          </a:stretch>
        </p:blipFill>
        <p:spPr bwMode="auto">
          <a:xfrm>
            <a:off x="7620000" y="2041902"/>
            <a:ext cx="1454150" cy="1752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Grp="1" noChangeArrowheads="1"/>
          </p:cNvSpPr>
          <p:nvPr>
            <p:ph type="title"/>
          </p:nvPr>
        </p:nvSpPr>
        <p:spPr>
          <a:xfrm>
            <a:off x="457200" y="274638"/>
            <a:ext cx="8229600" cy="792162"/>
          </a:xfrm>
        </p:spPr>
        <p:txBody>
          <a:bodyPr/>
          <a:lstStyle/>
          <a:p>
            <a:pPr eaLnBrk="1" hangingPunct="1"/>
            <a:r>
              <a:rPr lang="en-US" sz="4800" dirty="0" smtClean="0">
                <a:latin typeface="Tahoma" charset="0"/>
              </a:rPr>
              <a:t>Professional Judgment</a:t>
            </a:r>
            <a:endParaRPr lang="en-US" sz="4800" dirty="0" smtClean="0"/>
          </a:p>
        </p:txBody>
      </p:sp>
      <p:sp>
        <p:nvSpPr>
          <p:cNvPr id="25603" name="Rectangle 3"/>
          <p:cNvSpPr>
            <a:spLocks noGrp="1" noChangeArrowheads="1"/>
          </p:cNvSpPr>
          <p:nvPr>
            <p:ph idx="1"/>
          </p:nvPr>
        </p:nvSpPr>
        <p:spPr>
          <a:xfrm>
            <a:off x="0" y="1447800"/>
            <a:ext cx="8763000" cy="5029200"/>
          </a:xfrm>
        </p:spPr>
        <p:txBody>
          <a:bodyPr/>
          <a:lstStyle/>
          <a:p>
            <a:pPr eaLnBrk="1" hangingPunct="1">
              <a:lnSpc>
                <a:spcPct val="90000"/>
              </a:lnSpc>
              <a:buFont typeface="Wingdings" pitchFamily="2" charset="2"/>
              <a:buChar char="Ø"/>
            </a:pPr>
            <a:r>
              <a:rPr lang="en-US" dirty="0" smtClean="0">
                <a:latin typeface="Tahoma" charset="0"/>
              </a:rPr>
              <a:t>How? Did audit show that Auditors had:</a:t>
            </a:r>
          </a:p>
          <a:p>
            <a:pPr lvl="1" eaLnBrk="1" hangingPunct="1">
              <a:lnSpc>
                <a:spcPct val="90000"/>
              </a:lnSpc>
            </a:pPr>
            <a:r>
              <a:rPr lang="en-US" sz="2400" dirty="0" smtClean="0">
                <a:latin typeface="Tahoma" charset="0"/>
              </a:rPr>
              <a:t>Questioning mind</a:t>
            </a:r>
          </a:p>
          <a:p>
            <a:pPr lvl="1" eaLnBrk="1" hangingPunct="1">
              <a:lnSpc>
                <a:spcPct val="90000"/>
              </a:lnSpc>
            </a:pPr>
            <a:r>
              <a:rPr lang="en-US" sz="2400" dirty="0" smtClean="0">
                <a:latin typeface="Tahoma" charset="0"/>
              </a:rPr>
              <a:t>Critically assessed evidence</a:t>
            </a:r>
          </a:p>
          <a:p>
            <a:pPr lvl="1" eaLnBrk="1" hangingPunct="1">
              <a:lnSpc>
                <a:spcPct val="90000"/>
              </a:lnSpc>
            </a:pPr>
            <a:r>
              <a:rPr lang="en-US" sz="2400" dirty="0" smtClean="0">
                <a:latin typeface="Tahoma" charset="0"/>
              </a:rPr>
              <a:t>Performed work in good faith</a:t>
            </a:r>
          </a:p>
          <a:p>
            <a:pPr lvl="2" eaLnBrk="1" hangingPunct="1">
              <a:lnSpc>
                <a:spcPct val="90000"/>
              </a:lnSpc>
              <a:buFont typeface="Wingdings" pitchFamily="2" charset="2"/>
              <a:buNone/>
            </a:pPr>
            <a:r>
              <a:rPr lang="en-US" dirty="0" smtClean="0">
                <a:latin typeface="Tahoma" charset="0"/>
              </a:rPr>
              <a:t> and with integrity</a:t>
            </a:r>
          </a:p>
          <a:p>
            <a:pPr lvl="1" eaLnBrk="1" hangingPunct="1">
              <a:lnSpc>
                <a:spcPct val="90000"/>
              </a:lnSpc>
            </a:pPr>
            <a:r>
              <a:rPr lang="en-US" sz="2400" dirty="0" smtClean="0">
                <a:latin typeface="Tahoma" charset="0"/>
              </a:rPr>
              <a:t>Objectively evaluated information</a:t>
            </a:r>
          </a:p>
          <a:p>
            <a:pPr lvl="1" eaLnBrk="1" hangingPunct="1">
              <a:lnSpc>
                <a:spcPct val="90000"/>
              </a:lnSpc>
            </a:pPr>
            <a:r>
              <a:rPr lang="en-US" sz="2400" dirty="0" smtClean="0">
                <a:latin typeface="Tahoma" charset="0"/>
              </a:rPr>
              <a:t>Collective knowledge, skills, and </a:t>
            </a:r>
          </a:p>
          <a:p>
            <a:pPr lvl="2">
              <a:lnSpc>
                <a:spcPct val="90000"/>
              </a:lnSpc>
              <a:buNone/>
            </a:pPr>
            <a:r>
              <a:rPr lang="en-US" dirty="0" smtClean="0">
                <a:latin typeface="Tahoma" charset="0"/>
              </a:rPr>
              <a:t>experience of all personnel involved with audit</a:t>
            </a:r>
          </a:p>
          <a:p>
            <a:pPr lvl="1" eaLnBrk="1" hangingPunct="1">
              <a:lnSpc>
                <a:spcPct val="90000"/>
              </a:lnSpc>
            </a:pPr>
            <a:r>
              <a:rPr lang="en-US" sz="2400" dirty="0" smtClean="0">
                <a:latin typeface="Tahoma" charset="0"/>
              </a:rPr>
              <a:t>Documented significant decisions affecting the objectives, scope, methodology, findings, conclusions, and recommendations</a:t>
            </a:r>
          </a:p>
          <a:p>
            <a:pPr lvl="1">
              <a:lnSpc>
                <a:spcPct val="90000"/>
              </a:lnSpc>
            </a:pPr>
            <a:r>
              <a:rPr lang="en-US" sz="2400" dirty="0">
                <a:latin typeface="Tahoma" charset="0"/>
              </a:rPr>
              <a:t>Reasonable </a:t>
            </a:r>
            <a:r>
              <a:rPr lang="en-US" sz="2400" dirty="0" smtClean="0">
                <a:latin typeface="Tahoma" charset="0"/>
              </a:rPr>
              <a:t>documentation</a:t>
            </a:r>
          </a:p>
        </p:txBody>
      </p:sp>
      <p:sp>
        <p:nvSpPr>
          <p:cNvPr id="4" name="Slide Number Placeholder 3"/>
          <p:cNvSpPr>
            <a:spLocks noGrp="1"/>
          </p:cNvSpPr>
          <p:nvPr>
            <p:ph type="sldNum" sz="quarter" idx="12"/>
          </p:nvPr>
        </p:nvSpPr>
        <p:spPr/>
        <p:txBody>
          <a:bodyPr/>
          <a:lstStyle/>
          <a:p>
            <a:pPr>
              <a:defRPr/>
            </a:pPr>
            <a:fld id="{1DD33C26-60A0-40BD-AE6A-986C86928ECB}" type="slidenum">
              <a:rPr lang="en-US" i="1" smtClean="0"/>
              <a:pPr>
                <a:defRPr/>
              </a:pPr>
              <a:t>26</a:t>
            </a:fld>
            <a:r>
              <a:rPr lang="en-US" dirty="0" smtClean="0"/>
              <a:t> </a:t>
            </a:r>
            <a:endParaRPr lang="en-US" dirty="0"/>
          </a:p>
        </p:txBody>
      </p:sp>
      <p:pic>
        <p:nvPicPr>
          <p:cNvPr id="25605" name="Picture 7" descr="C:\Users\rubbk\AppData\Local\Microsoft\Windows\Temporary Internet Files\Content.IE5\8IUCW8W3\MP900439377[1].jpg"/>
          <p:cNvPicPr>
            <a:picLocks noChangeAspect="1" noChangeArrowheads="1"/>
          </p:cNvPicPr>
          <p:nvPr/>
        </p:nvPicPr>
        <p:blipFill>
          <a:blip r:embed="rId2" cstate="print"/>
          <a:srcRect/>
          <a:stretch>
            <a:fillRect/>
          </a:stretch>
        </p:blipFill>
        <p:spPr bwMode="auto">
          <a:xfrm>
            <a:off x="6248400" y="1981200"/>
            <a:ext cx="2627313" cy="17494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Grp="1" noChangeArrowheads="1"/>
          </p:cNvSpPr>
          <p:nvPr>
            <p:ph type="title"/>
          </p:nvPr>
        </p:nvSpPr>
        <p:spPr>
          <a:xfrm>
            <a:off x="457200" y="274638"/>
            <a:ext cx="8229600" cy="792162"/>
          </a:xfrm>
        </p:spPr>
        <p:txBody>
          <a:bodyPr/>
          <a:lstStyle/>
          <a:p>
            <a:pPr eaLnBrk="1" hangingPunct="1"/>
            <a:r>
              <a:rPr lang="en-US" sz="4800" dirty="0" smtClean="0">
                <a:latin typeface="Tahoma" charset="0"/>
              </a:rPr>
              <a:t>Professional Judgment</a:t>
            </a:r>
            <a:endParaRPr lang="en-US" sz="4800" dirty="0" smtClean="0"/>
          </a:p>
        </p:txBody>
      </p:sp>
      <p:sp>
        <p:nvSpPr>
          <p:cNvPr id="26627" name="Rectangle 3"/>
          <p:cNvSpPr>
            <a:spLocks noGrp="1" noChangeArrowheads="1"/>
          </p:cNvSpPr>
          <p:nvPr>
            <p:ph idx="1"/>
          </p:nvPr>
        </p:nvSpPr>
        <p:spPr>
          <a:xfrm>
            <a:off x="457200" y="1447800"/>
            <a:ext cx="6019800" cy="5029200"/>
          </a:xfrm>
        </p:spPr>
        <p:txBody>
          <a:bodyPr/>
          <a:lstStyle/>
          <a:p>
            <a:pPr eaLnBrk="1" hangingPunct="1">
              <a:lnSpc>
                <a:spcPct val="90000"/>
              </a:lnSpc>
              <a:buFont typeface="Wingdings" pitchFamily="2" charset="2"/>
              <a:buChar char="Ø"/>
            </a:pPr>
            <a:r>
              <a:rPr lang="en-US" dirty="0" smtClean="0">
                <a:latin typeface="Tahoma" charset="0"/>
              </a:rPr>
              <a:t>Things to Consider </a:t>
            </a:r>
          </a:p>
          <a:p>
            <a:pPr lvl="1" eaLnBrk="1" hangingPunct="1">
              <a:lnSpc>
                <a:spcPct val="90000"/>
              </a:lnSpc>
            </a:pPr>
            <a:r>
              <a:rPr lang="en-US" dirty="0" smtClean="0">
                <a:latin typeface="Tahoma" charset="0"/>
              </a:rPr>
              <a:t>Subjective</a:t>
            </a:r>
          </a:p>
          <a:p>
            <a:pPr lvl="1" eaLnBrk="1" hangingPunct="1">
              <a:lnSpc>
                <a:spcPct val="90000"/>
              </a:lnSpc>
            </a:pPr>
            <a:r>
              <a:rPr lang="en-US" dirty="0" smtClean="0">
                <a:latin typeface="Tahoma" charset="0"/>
              </a:rPr>
              <a:t>Professional Judgment</a:t>
            </a:r>
          </a:p>
          <a:p>
            <a:pPr lvl="1" eaLnBrk="1" hangingPunct="1">
              <a:lnSpc>
                <a:spcPct val="90000"/>
              </a:lnSpc>
            </a:pPr>
            <a:r>
              <a:rPr lang="en-US" dirty="0" smtClean="0">
                <a:latin typeface="Tahoma" charset="0"/>
              </a:rPr>
              <a:t>Observations</a:t>
            </a:r>
          </a:p>
          <a:p>
            <a:pPr lvl="1" eaLnBrk="1" hangingPunct="1">
              <a:lnSpc>
                <a:spcPct val="90000"/>
              </a:lnSpc>
            </a:pPr>
            <a:r>
              <a:rPr lang="en-US" dirty="0" smtClean="0">
                <a:latin typeface="Tahoma" charset="0"/>
              </a:rPr>
              <a:t>Interviews</a:t>
            </a:r>
          </a:p>
          <a:p>
            <a:pPr lvl="1" eaLnBrk="1" hangingPunct="1">
              <a:lnSpc>
                <a:spcPct val="90000"/>
              </a:lnSpc>
            </a:pPr>
            <a:r>
              <a:rPr lang="en-US" dirty="0" smtClean="0">
                <a:latin typeface="Tahoma" charset="0"/>
              </a:rPr>
              <a:t>Records and audit</a:t>
            </a:r>
          </a:p>
          <a:p>
            <a:pPr marL="457200" lvl="1" indent="0" eaLnBrk="1" hangingPunct="1">
              <a:lnSpc>
                <a:spcPct val="90000"/>
              </a:lnSpc>
              <a:buNone/>
            </a:pPr>
            <a:r>
              <a:rPr lang="en-US" dirty="0">
                <a:latin typeface="Tahoma" charset="0"/>
              </a:rPr>
              <a:t>	</a:t>
            </a:r>
            <a:r>
              <a:rPr lang="en-US" dirty="0" smtClean="0">
                <a:latin typeface="Tahoma" charset="0"/>
              </a:rPr>
              <a:t>documentation</a:t>
            </a:r>
          </a:p>
          <a:p>
            <a:pPr lvl="1" eaLnBrk="1" hangingPunct="1">
              <a:lnSpc>
                <a:spcPct val="90000"/>
              </a:lnSpc>
            </a:pPr>
            <a:r>
              <a:rPr lang="en-US" dirty="0" smtClean="0">
                <a:latin typeface="Tahoma" charset="0"/>
              </a:rPr>
              <a:t>Other procedures</a:t>
            </a:r>
          </a:p>
        </p:txBody>
      </p:sp>
      <p:sp>
        <p:nvSpPr>
          <p:cNvPr id="4" name="Slide Number Placeholder 3"/>
          <p:cNvSpPr>
            <a:spLocks noGrp="1"/>
          </p:cNvSpPr>
          <p:nvPr>
            <p:ph type="sldNum" sz="quarter" idx="12"/>
          </p:nvPr>
        </p:nvSpPr>
        <p:spPr/>
        <p:txBody>
          <a:bodyPr/>
          <a:lstStyle/>
          <a:p>
            <a:pPr>
              <a:defRPr/>
            </a:pPr>
            <a:fld id="{4ED5C402-14C0-4F9E-AEFE-79A4674B0F30}" type="slidenum">
              <a:rPr lang="en-US" i="1" smtClean="0"/>
              <a:pPr>
                <a:defRPr/>
              </a:pPr>
              <a:t>27</a:t>
            </a:fld>
            <a:r>
              <a:rPr lang="en-US" dirty="0" smtClean="0"/>
              <a:t> </a:t>
            </a:r>
            <a:endParaRPr lang="en-US" dirty="0"/>
          </a:p>
        </p:txBody>
      </p:sp>
      <p:pic>
        <p:nvPicPr>
          <p:cNvPr id="16387" name="Picture 3" descr="C:\Users\rubbk\AppData\Local\Microsoft\Windows\Temporary Internet Files\Content.IE5\W6W3A2RP\MP90043124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23861" y="1295400"/>
            <a:ext cx="2743200" cy="27432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p:cNvSpPr>
            <a:spLocks noGrp="1" noChangeArrowheads="1"/>
          </p:cNvSpPr>
          <p:nvPr>
            <p:ph type="title"/>
          </p:nvPr>
        </p:nvSpPr>
        <p:spPr>
          <a:xfrm>
            <a:off x="533400" y="274638"/>
            <a:ext cx="8153400" cy="792162"/>
          </a:xfrm>
        </p:spPr>
        <p:txBody>
          <a:bodyPr/>
          <a:lstStyle/>
          <a:p>
            <a:pPr eaLnBrk="1" hangingPunct="1"/>
            <a:r>
              <a:rPr lang="en-US" sz="4800" dirty="0" smtClean="0">
                <a:latin typeface="Tahoma" charset="0"/>
                <a:cs typeface="Tahoma" charset="0"/>
              </a:rPr>
              <a:t>How Much Testing?</a:t>
            </a:r>
          </a:p>
        </p:txBody>
      </p:sp>
      <p:sp>
        <p:nvSpPr>
          <p:cNvPr id="40963" name="Rectangle 3"/>
          <p:cNvSpPr>
            <a:spLocks noGrp="1" noChangeArrowheads="1"/>
          </p:cNvSpPr>
          <p:nvPr>
            <p:ph idx="1"/>
          </p:nvPr>
        </p:nvSpPr>
        <p:spPr>
          <a:xfrm>
            <a:off x="457200" y="1219200"/>
            <a:ext cx="8458200" cy="4525963"/>
          </a:xfrm>
        </p:spPr>
        <p:txBody>
          <a:bodyPr/>
          <a:lstStyle/>
          <a:p>
            <a:pPr eaLnBrk="1" hangingPunct="1">
              <a:buFont typeface="Wingdings" pitchFamily="2" charset="2"/>
              <a:buChar char="Ø"/>
            </a:pPr>
            <a:r>
              <a:rPr lang="en-US" dirty="0" smtClean="0">
                <a:latin typeface="Tahoma" charset="0"/>
                <a:cs typeface="Tahoma" charset="0"/>
              </a:rPr>
              <a:t>Nature and extent should be sufficiently comprehensive to provide a reasonable basis for conclusion and depends on:</a:t>
            </a:r>
          </a:p>
          <a:p>
            <a:pPr lvl="1" eaLnBrk="1" hangingPunct="1"/>
            <a:r>
              <a:rPr lang="en-US" dirty="0" smtClean="0">
                <a:latin typeface="Tahoma" charset="0"/>
                <a:cs typeface="Tahoma" charset="0"/>
              </a:rPr>
              <a:t>Adequacy policies and procedures</a:t>
            </a:r>
          </a:p>
          <a:p>
            <a:pPr lvl="1" eaLnBrk="1" hangingPunct="1"/>
            <a:r>
              <a:rPr lang="en-US" dirty="0" smtClean="0">
                <a:latin typeface="Tahoma" charset="0"/>
                <a:cs typeface="Tahoma" charset="0"/>
              </a:rPr>
              <a:t>Compliance with policies and procedures</a:t>
            </a:r>
          </a:p>
          <a:p>
            <a:pPr lvl="1" eaLnBrk="1" hangingPunct="1"/>
            <a:r>
              <a:rPr lang="en-US" dirty="0" smtClean="0">
                <a:latin typeface="Tahoma" charset="0"/>
                <a:cs typeface="Tahoma" charset="0"/>
              </a:rPr>
              <a:t>Prior peer review results</a:t>
            </a:r>
          </a:p>
          <a:p>
            <a:pPr lvl="1" eaLnBrk="1" hangingPunct="1"/>
            <a:r>
              <a:rPr lang="en-US" dirty="0" smtClean="0">
                <a:latin typeface="Tahoma" charset="0"/>
                <a:cs typeface="Tahoma" charset="0"/>
              </a:rPr>
              <a:t>Organization’s structure and size</a:t>
            </a:r>
          </a:p>
          <a:p>
            <a:pPr lvl="1"/>
            <a:r>
              <a:rPr lang="en-US" dirty="0" smtClean="0">
                <a:latin typeface="Tahoma" charset="0"/>
                <a:cs typeface="Tahoma" charset="0"/>
              </a:rPr>
              <a:t>Monitoring </a:t>
            </a:r>
            <a:r>
              <a:rPr lang="en-US" dirty="0">
                <a:latin typeface="Tahoma" charset="0"/>
                <a:cs typeface="Tahoma" charset="0"/>
              </a:rPr>
              <a:t>results</a:t>
            </a:r>
          </a:p>
          <a:p>
            <a:pPr lvl="1" eaLnBrk="1" hangingPunct="1"/>
            <a:r>
              <a:rPr lang="en-US" dirty="0" smtClean="0">
                <a:latin typeface="Tahoma" charset="0"/>
                <a:cs typeface="Tahoma" charset="0"/>
              </a:rPr>
              <a:t>Other factors</a:t>
            </a:r>
          </a:p>
          <a:p>
            <a:pPr eaLnBrk="1" hangingPunct="1"/>
            <a:endParaRPr lang="en-US" dirty="0" smtClean="0"/>
          </a:p>
        </p:txBody>
      </p:sp>
      <p:sp>
        <p:nvSpPr>
          <p:cNvPr id="4" name="Slide Number Placeholder 3"/>
          <p:cNvSpPr>
            <a:spLocks noGrp="1"/>
          </p:cNvSpPr>
          <p:nvPr>
            <p:ph type="sldNum" sz="quarter" idx="12"/>
          </p:nvPr>
        </p:nvSpPr>
        <p:spPr/>
        <p:txBody>
          <a:bodyPr/>
          <a:lstStyle/>
          <a:p>
            <a:pPr>
              <a:defRPr/>
            </a:pPr>
            <a:fld id="{9A9A5D7E-21FC-4D75-8241-B9DCCD3A0C79}" type="slidenum">
              <a:rPr lang="en-US" i="1" smtClean="0"/>
              <a:pPr>
                <a:defRPr/>
              </a:pPr>
              <a:t>28</a:t>
            </a:fld>
            <a:r>
              <a:rPr lang="en-US" dirty="0" smtClean="0"/>
              <a:t> </a:t>
            </a:r>
            <a:endParaRPr lang="en-US" dirty="0"/>
          </a:p>
        </p:txBody>
      </p:sp>
      <p:pic>
        <p:nvPicPr>
          <p:cNvPr id="40965" name="Picture 6" descr="C:\Users\rubbk\AppData\Local\Microsoft\Windows\Temporary Internet Files\Content.IE5\KIJ26GEG\MC900070830[1].wmf"/>
          <p:cNvPicPr>
            <a:picLocks noChangeAspect="1" noChangeArrowheads="1"/>
          </p:cNvPicPr>
          <p:nvPr/>
        </p:nvPicPr>
        <p:blipFill>
          <a:blip r:embed="rId2" cstate="print"/>
          <a:srcRect/>
          <a:stretch>
            <a:fillRect/>
          </a:stretch>
        </p:blipFill>
        <p:spPr bwMode="auto">
          <a:xfrm>
            <a:off x="5943600" y="5334000"/>
            <a:ext cx="2261709" cy="1384103"/>
          </a:xfrm>
          <a:prstGeom prst="rect">
            <a:avLst/>
          </a:prstGeom>
          <a:noFill/>
          <a:ln w="9525">
            <a:noFill/>
            <a:miter lim="800000"/>
            <a:headEnd/>
            <a:tailEnd/>
          </a:ln>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Something to think about</a:t>
            </a:r>
            <a:endParaRPr lang="en-US" dirty="0"/>
          </a:p>
        </p:txBody>
      </p:sp>
      <p:sp>
        <p:nvSpPr>
          <p:cNvPr id="3" name="Content Placeholder 2"/>
          <p:cNvSpPr>
            <a:spLocks noGrp="1"/>
          </p:cNvSpPr>
          <p:nvPr>
            <p:ph idx="1"/>
          </p:nvPr>
        </p:nvSpPr>
        <p:spPr>
          <a:xfrm>
            <a:off x="457200" y="2743200"/>
            <a:ext cx="8229600" cy="3429000"/>
          </a:xfrm>
        </p:spPr>
        <p:txBody>
          <a:bodyPr/>
          <a:lstStyle/>
          <a:p>
            <a:pPr marL="0" indent="0"/>
            <a:r>
              <a:rPr lang="en-US" dirty="0" smtClean="0"/>
              <a:t>Audit organizations and their system of quality control are set up differently – informal, formal, big, small, centralized, decentralized, geographically dispersed. Different is ok as long as the controls are in place and functioning as intended.</a:t>
            </a:r>
            <a:endParaRPr lang="en-US" dirty="0"/>
          </a:p>
        </p:txBody>
      </p:sp>
      <p:sp>
        <p:nvSpPr>
          <p:cNvPr id="4" name="Slide Number Placeholder 3"/>
          <p:cNvSpPr>
            <a:spLocks noGrp="1"/>
          </p:cNvSpPr>
          <p:nvPr>
            <p:ph type="sldNum" sz="quarter" idx="12"/>
          </p:nvPr>
        </p:nvSpPr>
        <p:spPr/>
        <p:txBody>
          <a:bodyPr/>
          <a:lstStyle/>
          <a:p>
            <a:pPr>
              <a:defRPr/>
            </a:pPr>
            <a:r>
              <a:rPr lang="en-US" dirty="0" smtClean="0"/>
              <a:t> </a:t>
            </a:r>
            <a:r>
              <a:rPr lang="en-US" i="1" dirty="0" smtClean="0"/>
              <a:t>Slide </a:t>
            </a:r>
            <a:fld id="{E3A09F7E-9CA2-4541-96FF-CCA71B3AAF40}" type="slidenum">
              <a:rPr lang="en-US" i="1" smtClean="0"/>
              <a:pPr>
                <a:defRPr/>
              </a:pPr>
              <a:t>29</a:t>
            </a:fld>
            <a:r>
              <a:rPr lang="en-US" dirty="0" smtClean="0"/>
              <a:t> </a:t>
            </a:r>
            <a:endParaRPr lang="en-US" dirty="0"/>
          </a:p>
        </p:txBody>
      </p:sp>
      <p:pic>
        <p:nvPicPr>
          <p:cNvPr id="1027" name="Picture 3" descr="C:\Users\rubbk\AppData\Local\Microsoft\Windows\Temporary Internet Files\Content.IE5\MEWELHEQ\MC900438808[1].jp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57000"/>
                    </a14:imgEffect>
                    <a14:imgEffect>
                      <a14:saturation sat="275000"/>
                    </a14:imgEffect>
                  </a14:imgLayer>
                </a14:imgProps>
              </a:ext>
              <a:ext uri="{28A0092B-C50C-407E-A947-70E740481C1C}">
                <a14:useLocalDpi xmlns:a14="http://schemas.microsoft.com/office/drawing/2010/main" xmlns="" val="0"/>
              </a:ext>
            </a:extLst>
          </a:blip>
          <a:srcRect/>
          <a:stretch>
            <a:fillRect/>
          </a:stretch>
        </p:blipFill>
        <p:spPr bwMode="auto">
          <a:xfrm>
            <a:off x="457200" y="1286264"/>
            <a:ext cx="8229600" cy="1062769"/>
          </a:xfrm>
          <a:prstGeom prst="rect">
            <a:avLst/>
          </a:prstGeom>
          <a:effectLst>
            <a:glow rad="63500">
              <a:schemeClr val="accent2">
                <a:satMod val="175000"/>
                <a:alpha val="19000"/>
              </a:schemeClr>
            </a:glow>
            <a:outerShdw blurRad="50800" dist="50800" dir="5400000" algn="ctr" rotWithShape="0">
              <a:srgbClr val="000000">
                <a:alpha val="39000"/>
              </a:srgbClr>
            </a:outerShdw>
            <a:reflection stA="72000" dist="25400" dir="5400000" sy="-100000" algn="bl" rotWithShape="0"/>
          </a:effectLst>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a:xfrm>
            <a:off x="457200" y="274638"/>
            <a:ext cx="8229600" cy="868362"/>
          </a:xfrm>
        </p:spPr>
        <p:txBody>
          <a:bodyPr/>
          <a:lstStyle/>
          <a:p>
            <a:pPr eaLnBrk="1" hangingPunct="1"/>
            <a:r>
              <a:rPr lang="en-US" sz="4800" dirty="0" smtClean="0">
                <a:latin typeface="Tahoma" charset="0"/>
                <a:cs typeface="Tahoma" charset="0"/>
              </a:rPr>
              <a:t>Purpose</a:t>
            </a:r>
          </a:p>
        </p:txBody>
      </p:sp>
      <p:sp>
        <p:nvSpPr>
          <p:cNvPr id="19459" name="Rectangle 3"/>
          <p:cNvSpPr>
            <a:spLocks noGrp="1" noChangeArrowheads="1"/>
          </p:cNvSpPr>
          <p:nvPr>
            <p:ph idx="1"/>
          </p:nvPr>
        </p:nvSpPr>
        <p:spPr>
          <a:xfrm>
            <a:off x="228600" y="1447800"/>
            <a:ext cx="8534400" cy="4678363"/>
          </a:xfrm>
        </p:spPr>
        <p:txBody>
          <a:bodyPr/>
          <a:lstStyle/>
          <a:p>
            <a:pPr eaLnBrk="1" hangingPunct="1">
              <a:buFont typeface="Wingdings" pitchFamily="2" charset="2"/>
              <a:buChar char="Ø"/>
            </a:pPr>
            <a:r>
              <a:rPr lang="en-US" dirty="0" smtClean="0">
                <a:latin typeface="Tahoma" charset="0"/>
                <a:cs typeface="Tahoma" charset="0"/>
              </a:rPr>
              <a:t>Test Audit Organization’s Compliance with </a:t>
            </a:r>
            <a:r>
              <a:rPr lang="en-US" dirty="0">
                <a:latin typeface="Tahoma" charset="0"/>
                <a:cs typeface="Tahoma" charset="0"/>
              </a:rPr>
              <a:t>G</a:t>
            </a:r>
            <a:r>
              <a:rPr lang="en-US" dirty="0" smtClean="0">
                <a:latin typeface="Tahoma" charset="0"/>
                <a:cs typeface="Tahoma" charset="0"/>
              </a:rPr>
              <a:t>eneral Standards</a:t>
            </a:r>
          </a:p>
          <a:p>
            <a:pPr lvl="1" eaLnBrk="1" hangingPunct="1"/>
            <a:endParaRPr lang="en-US" sz="3200" dirty="0" smtClean="0">
              <a:latin typeface="Tahoma" charset="0"/>
            </a:endParaRPr>
          </a:p>
          <a:p>
            <a:pPr lvl="1" eaLnBrk="1" hangingPunct="1"/>
            <a:endParaRPr lang="en-US" sz="3200" dirty="0">
              <a:latin typeface="Tahoma" charset="0"/>
            </a:endParaRPr>
          </a:p>
          <a:p>
            <a:pPr lvl="1" eaLnBrk="1" hangingPunct="1"/>
            <a:endParaRPr lang="en-US" sz="3200" dirty="0" smtClean="0">
              <a:latin typeface="Tahoma" charset="0"/>
            </a:endParaRPr>
          </a:p>
          <a:p>
            <a:pPr lvl="1" eaLnBrk="1" hangingPunct="1"/>
            <a:endParaRPr lang="en-US" sz="3200" dirty="0">
              <a:latin typeface="Tahoma" charset="0"/>
            </a:endParaRPr>
          </a:p>
          <a:p>
            <a:pPr lvl="1" eaLnBrk="1" hangingPunct="1"/>
            <a:r>
              <a:rPr lang="en-US" sz="3200" dirty="0" smtClean="0">
                <a:latin typeface="Tahoma" charset="0"/>
              </a:rPr>
              <a:t>How much testing?</a:t>
            </a:r>
          </a:p>
          <a:p>
            <a:pPr eaLnBrk="1" hangingPunct="1"/>
            <a:endParaRPr lang="en-US" sz="2000" dirty="0" smtClean="0">
              <a:latin typeface="Tahoma" charset="0"/>
            </a:endParaRPr>
          </a:p>
        </p:txBody>
      </p:sp>
      <p:sp>
        <p:nvSpPr>
          <p:cNvPr id="4" name="Slide Number Placeholder 3"/>
          <p:cNvSpPr>
            <a:spLocks noGrp="1"/>
          </p:cNvSpPr>
          <p:nvPr>
            <p:ph type="sldNum" sz="quarter" idx="12"/>
          </p:nvPr>
        </p:nvSpPr>
        <p:spPr/>
        <p:txBody>
          <a:bodyPr/>
          <a:lstStyle/>
          <a:p>
            <a:pPr>
              <a:defRPr/>
            </a:pPr>
            <a:r>
              <a:rPr lang="en-US" dirty="0" smtClean="0"/>
              <a:t> </a:t>
            </a:r>
            <a:fld id="{40984B55-B550-413A-AFD9-068F8DBCF9AE}" type="slidenum">
              <a:rPr lang="en-US" i="1" smtClean="0"/>
              <a:pPr>
                <a:defRPr/>
              </a:pPr>
              <a:t>3</a:t>
            </a:fld>
            <a:r>
              <a:rPr lang="en-US" dirty="0" smtClean="0"/>
              <a:t>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1923776267"/>
              </p:ext>
            </p:extLst>
          </p:nvPr>
        </p:nvGraphicFramePr>
        <p:xfrm>
          <a:off x="685799" y="2743200"/>
          <a:ext cx="7848602" cy="2057400"/>
        </p:xfrm>
        <a:graphic>
          <a:graphicData uri="http://schemas.openxmlformats.org/drawingml/2006/table">
            <a:tbl>
              <a:tblPr firstRow="1" bandRow="1">
                <a:tableStyleId>{5C22544A-7EE6-4342-B048-85BDC9FD1C3A}</a:tableStyleId>
              </a:tblPr>
              <a:tblGrid>
                <a:gridCol w="4518891"/>
                <a:gridCol w="1664855"/>
                <a:gridCol w="1664856"/>
              </a:tblGrid>
              <a:tr h="370840">
                <a:tc>
                  <a:txBody>
                    <a:bodyPr/>
                    <a:lstStyle/>
                    <a:p>
                      <a:r>
                        <a:rPr lang="en-US" sz="2100" dirty="0" smtClean="0">
                          <a:solidFill>
                            <a:schemeClr val="tx1"/>
                          </a:solidFill>
                        </a:rPr>
                        <a:t>General</a:t>
                      </a:r>
                      <a:r>
                        <a:rPr lang="en-US" sz="2100" baseline="0" dirty="0" smtClean="0">
                          <a:solidFill>
                            <a:schemeClr val="tx1"/>
                          </a:solidFill>
                        </a:rPr>
                        <a:t> </a:t>
                      </a:r>
                      <a:r>
                        <a:rPr lang="en-US" sz="2100" dirty="0" smtClean="0">
                          <a:solidFill>
                            <a:schemeClr val="tx1"/>
                          </a:solidFill>
                        </a:rPr>
                        <a:t>Standards</a:t>
                      </a:r>
                      <a:endParaRPr lang="en-US" sz="2100" dirty="0">
                        <a:solidFill>
                          <a:schemeClr val="tx1"/>
                        </a:solidFill>
                      </a:endParaRPr>
                    </a:p>
                  </a:txBody>
                  <a:tcPr/>
                </a:tc>
                <a:tc>
                  <a:txBody>
                    <a:bodyPr/>
                    <a:lstStyle/>
                    <a:p>
                      <a:r>
                        <a:rPr lang="en-US" sz="2100" dirty="0" smtClean="0">
                          <a:solidFill>
                            <a:schemeClr val="tx1"/>
                          </a:solidFill>
                        </a:rPr>
                        <a:t>2011 GAS</a:t>
                      </a:r>
                      <a:endParaRPr lang="en-US" sz="2100" dirty="0">
                        <a:solidFill>
                          <a:schemeClr val="tx1"/>
                        </a:solidFill>
                      </a:endParaRPr>
                    </a:p>
                  </a:txBody>
                  <a:tcPr/>
                </a:tc>
                <a:tc>
                  <a:txBody>
                    <a:bodyPr/>
                    <a:lstStyle/>
                    <a:p>
                      <a:r>
                        <a:rPr lang="en-US" sz="2100" dirty="0" smtClean="0">
                          <a:solidFill>
                            <a:schemeClr val="tx1"/>
                          </a:solidFill>
                        </a:rPr>
                        <a:t>2007 GAS</a:t>
                      </a:r>
                      <a:endParaRPr lang="en-US" sz="2100" dirty="0">
                        <a:solidFill>
                          <a:schemeClr val="tx1"/>
                        </a:solidFill>
                      </a:endParaRPr>
                    </a:p>
                  </a:txBody>
                  <a:tcPr/>
                </a:tc>
              </a:tr>
              <a:tr h="370840">
                <a:tc>
                  <a:txBody>
                    <a:bodyPr/>
                    <a:lstStyle/>
                    <a:p>
                      <a:r>
                        <a:rPr lang="en-US" sz="2100" dirty="0" smtClean="0">
                          <a:latin typeface="+mn-lt"/>
                        </a:rPr>
                        <a:t>Independence</a:t>
                      </a:r>
                      <a:endParaRPr lang="en-US" sz="2100" dirty="0">
                        <a:latin typeface="+mn-lt"/>
                      </a:endParaRPr>
                    </a:p>
                  </a:txBody>
                  <a:tcPr/>
                </a:tc>
                <a:tc>
                  <a:txBody>
                    <a:bodyPr/>
                    <a:lstStyle/>
                    <a:p>
                      <a:r>
                        <a:rPr lang="en-US" sz="2100" dirty="0" smtClean="0">
                          <a:latin typeface="+mn-lt"/>
                        </a:rPr>
                        <a:t>3.01-3.59</a:t>
                      </a:r>
                      <a:endParaRPr lang="en-US" sz="2100" dirty="0">
                        <a:latin typeface="+mn-lt"/>
                      </a:endParaRPr>
                    </a:p>
                  </a:txBody>
                  <a:tcPr/>
                </a:tc>
                <a:tc>
                  <a:txBody>
                    <a:bodyPr/>
                    <a:lstStyle/>
                    <a:p>
                      <a:r>
                        <a:rPr lang="en-US" sz="2100" dirty="0" smtClean="0">
                          <a:latin typeface="+mn-lt"/>
                        </a:rPr>
                        <a:t>3.02-3.30</a:t>
                      </a:r>
                      <a:endParaRPr lang="en-US" sz="2100" dirty="0">
                        <a:latin typeface="+mn-lt"/>
                      </a:endParaRPr>
                    </a:p>
                  </a:txBody>
                  <a:tcPr/>
                </a:tc>
              </a:tr>
              <a:tr h="396240">
                <a:tc>
                  <a:txBody>
                    <a:bodyPr/>
                    <a:lstStyle/>
                    <a:p>
                      <a:r>
                        <a:rPr lang="en-US" sz="2100" dirty="0" smtClean="0">
                          <a:latin typeface="+mn-lt"/>
                        </a:rPr>
                        <a:t>Professional Judgment </a:t>
                      </a:r>
                      <a:endParaRPr lang="en-US" sz="21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smtClean="0">
                          <a:latin typeface="+mn-lt"/>
                        </a:rPr>
                        <a:t>3.60-3.68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smtClean="0">
                          <a:latin typeface="+mn-lt"/>
                        </a:rPr>
                        <a:t>3.31-3.39</a:t>
                      </a:r>
                      <a:endParaRPr lang="en-US" sz="2100" dirty="0">
                        <a:latin typeface="+mn-lt"/>
                      </a:endParaRPr>
                    </a:p>
                  </a:txBody>
                  <a:tcPr/>
                </a:tc>
              </a:tr>
              <a:tr h="370840">
                <a:tc>
                  <a:txBody>
                    <a:bodyPr/>
                    <a:lstStyle/>
                    <a:p>
                      <a:r>
                        <a:rPr lang="en-US" sz="2100" dirty="0" smtClean="0">
                          <a:latin typeface="+mn-lt"/>
                        </a:rPr>
                        <a:t>Competence</a:t>
                      </a:r>
                      <a:endParaRPr lang="en-US" sz="2100" dirty="0">
                        <a:latin typeface="+mn-lt"/>
                      </a:endParaRPr>
                    </a:p>
                  </a:txBody>
                  <a:tcPr/>
                </a:tc>
                <a:tc>
                  <a:txBody>
                    <a:bodyPr/>
                    <a:lstStyle/>
                    <a:p>
                      <a:r>
                        <a:rPr lang="en-US" sz="2100" dirty="0" smtClean="0">
                          <a:latin typeface="+mn-lt"/>
                        </a:rPr>
                        <a:t>3.69-3.81</a:t>
                      </a:r>
                      <a:endParaRPr lang="en-US" sz="21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smtClean="0">
                          <a:latin typeface="+mn-lt"/>
                        </a:rPr>
                        <a:t>3.40-3.49</a:t>
                      </a:r>
                    </a:p>
                  </a:txBody>
                  <a:tcPr/>
                </a:tc>
              </a:tr>
              <a:tr h="370840">
                <a:tc>
                  <a:txBody>
                    <a:bodyPr/>
                    <a:lstStyle/>
                    <a:p>
                      <a:r>
                        <a:rPr lang="en-US" sz="2100" dirty="0" smtClean="0">
                          <a:latin typeface="+mn-lt"/>
                        </a:rPr>
                        <a:t>Quality Control &amp; Assurance</a:t>
                      </a:r>
                      <a:endParaRPr lang="en-US" sz="2100" dirty="0">
                        <a:latin typeface="+mn-lt"/>
                      </a:endParaRPr>
                    </a:p>
                  </a:txBody>
                  <a:tcPr/>
                </a:tc>
                <a:tc>
                  <a:txBody>
                    <a:bodyPr/>
                    <a:lstStyle/>
                    <a:p>
                      <a:r>
                        <a:rPr lang="en-US" sz="2100" dirty="0" smtClean="0">
                          <a:latin typeface="+mn-lt"/>
                        </a:rPr>
                        <a:t>3.82-3.95</a:t>
                      </a:r>
                      <a:endParaRPr lang="en-US" sz="21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100" dirty="0" smtClean="0">
                          <a:latin typeface="+mn-lt"/>
                        </a:rPr>
                        <a:t>3.50-3.69</a:t>
                      </a:r>
                    </a:p>
                  </a:txBody>
                  <a:tcPr/>
                </a:tc>
              </a:tr>
            </a:tbl>
          </a:graphicData>
        </a:graphic>
      </p:graphicFrame>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p:cNvSpPr>
            <a:spLocks noGrp="1" noChangeArrowheads="1"/>
          </p:cNvSpPr>
          <p:nvPr>
            <p:ph type="title"/>
          </p:nvPr>
        </p:nvSpPr>
        <p:spPr>
          <a:xfrm>
            <a:off x="1295400" y="274638"/>
            <a:ext cx="7391400" cy="741362"/>
          </a:xfrm>
        </p:spPr>
        <p:txBody>
          <a:bodyPr/>
          <a:lstStyle/>
          <a:p>
            <a:pPr eaLnBrk="1" hangingPunct="1"/>
            <a:r>
              <a:rPr lang="en-US" sz="4800" dirty="0" smtClean="0">
                <a:latin typeface="Tahoma" charset="0"/>
                <a:cs typeface="Tahoma" charset="0"/>
              </a:rPr>
              <a:t>Appendix B</a:t>
            </a:r>
          </a:p>
        </p:txBody>
      </p:sp>
      <p:sp>
        <p:nvSpPr>
          <p:cNvPr id="41987" name="Rectangle 3"/>
          <p:cNvSpPr>
            <a:spLocks noGrp="1" noChangeArrowheads="1"/>
          </p:cNvSpPr>
          <p:nvPr>
            <p:ph idx="1"/>
          </p:nvPr>
        </p:nvSpPr>
        <p:spPr>
          <a:xfrm>
            <a:off x="533400" y="1295400"/>
            <a:ext cx="8229600" cy="4525963"/>
          </a:xfrm>
        </p:spPr>
        <p:txBody>
          <a:bodyPr/>
          <a:lstStyle/>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marL="0" indent="0" eaLnBrk="1" hangingPunct="1"/>
            <a:r>
              <a:rPr lang="en-US" sz="2000" dirty="0" smtClean="0">
                <a:cs typeface="Tahoma" charset="0"/>
              </a:rPr>
              <a:t>Contact Information: Kieu Rubb, Treasury OIG 202-927-5904, </a:t>
            </a:r>
            <a:r>
              <a:rPr lang="en-US" sz="2000" dirty="0" smtClean="0">
                <a:cs typeface="Tahoma" charset="0"/>
                <a:hlinkClick r:id="rId2"/>
              </a:rPr>
              <a:t>rubbk@oig.treas.gov</a:t>
            </a:r>
            <a:endParaRPr lang="en-US" sz="2000" dirty="0" smtClean="0">
              <a:cs typeface="Tahoma" charset="0"/>
            </a:endParaRPr>
          </a:p>
          <a:p>
            <a:pPr marL="0" indent="0" eaLnBrk="1" hangingPunct="1"/>
            <a:endParaRPr lang="en-US" sz="2000" dirty="0" smtClean="0">
              <a:cs typeface="Tahoma" charset="0"/>
            </a:endParaRPr>
          </a:p>
          <a:p>
            <a:pPr marL="0" indent="0"/>
            <a:r>
              <a:rPr lang="en-US" sz="2000" dirty="0" smtClean="0">
                <a:hlinkClick r:id="rId3"/>
              </a:rPr>
              <a:t>APRG@oig.treas.gov</a:t>
            </a:r>
            <a:r>
              <a:rPr lang="en-US" sz="2000" dirty="0" smtClean="0"/>
              <a:t> - For questions or comments on the guide or peer reviews</a:t>
            </a:r>
          </a:p>
          <a:p>
            <a:pPr eaLnBrk="1" hangingPunct="1"/>
            <a:endParaRPr lang="en-US" sz="2400" dirty="0" smtClean="0">
              <a:latin typeface="Tahoma" charset="0"/>
              <a:cs typeface="Tahoma" charset="0"/>
            </a:endParaRPr>
          </a:p>
        </p:txBody>
      </p:sp>
      <p:sp>
        <p:nvSpPr>
          <p:cNvPr id="4" name="Slide Number Placeholder 3"/>
          <p:cNvSpPr>
            <a:spLocks noGrp="1"/>
          </p:cNvSpPr>
          <p:nvPr>
            <p:ph type="sldNum" sz="quarter" idx="12"/>
          </p:nvPr>
        </p:nvSpPr>
        <p:spPr/>
        <p:txBody>
          <a:bodyPr/>
          <a:lstStyle/>
          <a:p>
            <a:pPr>
              <a:defRPr/>
            </a:pPr>
            <a:fld id="{C10E0CC0-4C47-4363-A901-A333B5ACC99B}" type="slidenum">
              <a:rPr lang="en-US" i="1" smtClean="0"/>
              <a:pPr>
                <a:defRPr/>
              </a:pPr>
              <a:t>30</a:t>
            </a:fld>
            <a:r>
              <a:rPr lang="en-US" dirty="0" smtClean="0"/>
              <a:t> </a:t>
            </a:r>
            <a:endParaRPr lang="en-US" dirty="0"/>
          </a:p>
        </p:txBody>
      </p:sp>
      <p:pic>
        <p:nvPicPr>
          <p:cNvPr id="2051" name="Picture 3" descr="C:\Users\rubbk\AppData\Local\Microsoft\Windows\Temporary Internet Files\Content.IE5\MEWELHEQ\MC900022569[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33799" y="1573501"/>
            <a:ext cx="1984931" cy="2276933"/>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C:\Users\rubbk\AppData\Local\Microsoft\Windows\Temporary Internet Files\Content.IE5\W6W3A2RP\MM900236240[1].gif"/>
          <p:cNvPicPr>
            <a:picLocks noChangeAspect="1" noChangeArrowheads="1" noCrop="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971169">
            <a:off x="4413805" y="1543047"/>
            <a:ext cx="466725" cy="57150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4" descr="C:\Users\rubbk\AppData\Local\Microsoft\Windows\Temporary Internet Files\Content.IE5\W6W3A2RP\MM900236240[1].gif"/>
          <p:cNvPicPr>
            <a:picLocks noChangeAspect="1" noChangeArrowheads="1" noCrop="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971169">
            <a:off x="5709205" y="1349125"/>
            <a:ext cx="466725" cy="5715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505200" y="1295399"/>
            <a:ext cx="609600" cy="682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a:xfrm>
            <a:off x="1981200" y="609600"/>
            <a:ext cx="1143000" cy="5745162"/>
          </a:xfrm>
        </p:spPr>
        <p:txBody>
          <a:bodyPr vert="vert270"/>
          <a:lstStyle/>
          <a:p>
            <a:pPr eaLnBrk="1" hangingPunct="1"/>
            <a:r>
              <a:rPr lang="en-US" sz="4800" dirty="0" smtClean="0">
                <a:latin typeface="Tahoma" charset="0"/>
                <a:cs typeface="Tahoma" charset="0"/>
              </a:rPr>
              <a:t>Appendix B</a:t>
            </a:r>
          </a:p>
        </p:txBody>
      </p:sp>
      <p:sp>
        <p:nvSpPr>
          <p:cNvPr id="4" name="Slide Number Placeholder 3"/>
          <p:cNvSpPr>
            <a:spLocks noGrp="1"/>
          </p:cNvSpPr>
          <p:nvPr>
            <p:ph type="sldNum" sz="quarter" idx="12"/>
          </p:nvPr>
        </p:nvSpPr>
        <p:spPr>
          <a:xfrm>
            <a:off x="152400" y="5715000"/>
            <a:ext cx="228600" cy="473075"/>
          </a:xfrm>
        </p:spPr>
        <p:txBody>
          <a:bodyPr/>
          <a:lstStyle/>
          <a:p>
            <a:pPr>
              <a:defRPr/>
            </a:pPr>
            <a:r>
              <a:rPr lang="en-US" dirty="0" smtClean="0"/>
              <a:t> </a:t>
            </a:r>
            <a:fld id="{40984B55-B550-413A-AFD9-068F8DBCF9AE}" type="slidenum">
              <a:rPr lang="en-US" i="1" smtClean="0"/>
              <a:pPr>
                <a:defRPr/>
              </a:pPr>
              <a:t>4</a:t>
            </a:fld>
            <a:r>
              <a:rPr lang="en-US" dirty="0" smtClean="0"/>
              <a:t> </a:t>
            </a:r>
            <a:endParaRPr lang="en-US" dirty="0"/>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124200" y="152400"/>
            <a:ext cx="5867400" cy="6700066"/>
          </a:xfr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rrowheads="1"/>
          </p:cNvSpPr>
          <p:nvPr>
            <p:ph type="title"/>
          </p:nvPr>
        </p:nvSpPr>
        <p:spPr>
          <a:xfrm>
            <a:off x="457200" y="274638"/>
            <a:ext cx="8229600" cy="715962"/>
          </a:xfrm>
        </p:spPr>
        <p:txBody>
          <a:bodyPr/>
          <a:lstStyle/>
          <a:p>
            <a:pPr eaLnBrk="1" hangingPunct="1"/>
            <a:r>
              <a:rPr lang="en-US" sz="4800" dirty="0" smtClean="0">
                <a:latin typeface="Tahoma" charset="0"/>
              </a:rPr>
              <a:t>Independence</a:t>
            </a:r>
            <a:br>
              <a:rPr lang="en-US" sz="4800" dirty="0" smtClean="0">
                <a:latin typeface="Tahoma" charset="0"/>
              </a:rPr>
            </a:br>
            <a:endParaRPr lang="en-US" sz="2800" dirty="0" smtClean="0"/>
          </a:p>
        </p:txBody>
      </p:sp>
      <p:sp>
        <p:nvSpPr>
          <p:cNvPr id="4" name="Slide Number Placeholder 3"/>
          <p:cNvSpPr>
            <a:spLocks noGrp="1"/>
          </p:cNvSpPr>
          <p:nvPr>
            <p:ph type="sldNum" sz="quarter" idx="12"/>
          </p:nvPr>
        </p:nvSpPr>
        <p:spPr/>
        <p:txBody>
          <a:bodyPr/>
          <a:lstStyle/>
          <a:p>
            <a:pPr>
              <a:defRPr/>
            </a:pPr>
            <a:fld id="{C33D427C-5306-46B7-A832-183E08F18EF2}" type="slidenum">
              <a:rPr lang="en-US" i="1" smtClean="0"/>
              <a:pPr>
                <a:defRPr/>
              </a:pPr>
              <a:t>5</a:t>
            </a:fld>
            <a:r>
              <a:rPr lang="en-US" dirty="0" smtClean="0"/>
              <a:t> </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xmlns="" val="4234021983"/>
              </p:ext>
            </p:extLst>
          </p:nvPr>
        </p:nvGraphicFramePr>
        <p:xfrm>
          <a:off x="304800" y="838201"/>
          <a:ext cx="8686800" cy="5333999"/>
        </p:xfrm>
        <a:graphic>
          <a:graphicData uri="http://schemas.openxmlformats.org/drawingml/2006/table">
            <a:tbl>
              <a:tblPr firstRow="1" bandRow="1">
                <a:tableStyleId>{5C22544A-7EE6-4342-B048-85BDC9FD1C3A}</a:tableStyleId>
              </a:tblPr>
              <a:tblGrid>
                <a:gridCol w="4343400"/>
                <a:gridCol w="4343400"/>
              </a:tblGrid>
              <a:tr h="363351">
                <a:tc>
                  <a:txBody>
                    <a:bodyPr/>
                    <a:lstStyle/>
                    <a:p>
                      <a:r>
                        <a:rPr lang="en-US" dirty="0" smtClean="0">
                          <a:solidFill>
                            <a:schemeClr val="tx1"/>
                          </a:solidFill>
                        </a:rPr>
                        <a:t>2011 GAS</a:t>
                      </a:r>
                      <a:endParaRPr lang="en-US" dirty="0">
                        <a:solidFill>
                          <a:schemeClr val="tx1"/>
                        </a:solidFill>
                      </a:endParaRPr>
                    </a:p>
                  </a:txBody>
                  <a:tcPr/>
                </a:tc>
                <a:tc>
                  <a:txBody>
                    <a:bodyPr/>
                    <a:lstStyle/>
                    <a:p>
                      <a:r>
                        <a:rPr lang="en-US" dirty="0" smtClean="0">
                          <a:solidFill>
                            <a:schemeClr val="tx1"/>
                          </a:solidFill>
                        </a:rPr>
                        <a:t>2007 GAS</a:t>
                      </a:r>
                      <a:endParaRPr lang="en-US" dirty="0">
                        <a:solidFill>
                          <a:schemeClr val="tx1"/>
                        </a:solidFill>
                      </a:endParaRPr>
                    </a:p>
                  </a:txBody>
                  <a:tcPr/>
                </a:tc>
              </a:tr>
              <a:tr h="377886">
                <a:tc gridSpan="2">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rPr>
                        <a:t>In all matters relating to the audit work, the organization and auditor:</a:t>
                      </a:r>
                    </a:p>
                  </a:txBody>
                  <a:tcPr/>
                </a:tc>
                <a:tc hMerge="1">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2000" dirty="0" smtClean="0">
                        <a:latin typeface="+mn-lt"/>
                      </a:endParaRPr>
                    </a:p>
                  </a:txBody>
                  <a:tcPr/>
                </a:tc>
              </a:tr>
              <a:tr h="551753">
                <a:tc>
                  <a:txBody>
                    <a:bodyPr/>
                    <a:lstStyle/>
                    <a:p>
                      <a:r>
                        <a:rPr lang="en-US" sz="1600" dirty="0" smtClean="0">
                          <a:latin typeface="+mn-lt"/>
                        </a:rPr>
                        <a:t>Must be independent of mind and in appearance</a:t>
                      </a:r>
                      <a:endParaRPr lang="en-US" sz="1600" dirty="0">
                        <a:latin typeface="+mn-lt"/>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u="none" dirty="0" smtClean="0">
                          <a:latin typeface="+mn-lt"/>
                        </a:rPr>
                        <a:t>Must</a:t>
                      </a:r>
                      <a:r>
                        <a:rPr lang="en-US" sz="1600" dirty="0" smtClean="0">
                          <a:latin typeface="+mn-lt"/>
                        </a:rPr>
                        <a:t> be free from personal, external, organization impairments</a:t>
                      </a:r>
                    </a:p>
                  </a:txBody>
                  <a:tcPr/>
                </a:tc>
              </a:tr>
              <a:tr h="810833">
                <a:tc>
                  <a:txBody>
                    <a:bodyPr/>
                    <a:lstStyle/>
                    <a:p>
                      <a:r>
                        <a:rPr lang="en-US" sz="1600" dirty="0" smtClean="0">
                          <a:latin typeface="+mn-lt"/>
                        </a:rPr>
                        <a:t>Identify/evaluate threats to independence and reduce/</a:t>
                      </a:r>
                      <a:r>
                        <a:rPr lang="en-US" sz="1600" baseline="0" dirty="0" smtClean="0">
                          <a:latin typeface="+mn-lt"/>
                        </a:rPr>
                        <a:t>eliminate them by adopting</a:t>
                      </a:r>
                      <a:r>
                        <a:rPr lang="en-US" sz="1600" dirty="0" smtClean="0">
                          <a:latin typeface="+mn-lt"/>
                        </a:rPr>
                        <a:t> safeguards</a:t>
                      </a:r>
                      <a:endParaRPr lang="en-US" sz="1600" dirty="0">
                        <a:latin typeface="+mn-lt"/>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rPr>
                        <a:t>Avoid appearance of impairments with policies/procedures, communications,</a:t>
                      </a:r>
                      <a:r>
                        <a:rPr lang="en-US" sz="1600" baseline="0" dirty="0" smtClean="0">
                          <a:latin typeface="+mn-lt"/>
                        </a:rPr>
                        <a:t> monitoring, disciplinary, stress importance</a:t>
                      </a:r>
                      <a:endParaRPr lang="en-US" sz="1600" dirty="0" smtClean="0">
                        <a:latin typeface="+mn-lt"/>
                      </a:endParaRPr>
                    </a:p>
                  </a:txBody>
                  <a:tcPr/>
                </a:tc>
              </a:tr>
              <a:tr h="902273">
                <a:tc>
                  <a:txBody>
                    <a:bodyPr/>
                    <a:lstStyle/>
                    <a:p>
                      <a:r>
                        <a:rPr lang="en-US" sz="1600" dirty="0" smtClean="0">
                          <a:latin typeface="+mn-lt"/>
                        </a:rPr>
                        <a:t>Types of threats include self-interest, self-review, bias, familiarity, undue influence, and  management participation</a:t>
                      </a:r>
                      <a:endParaRPr lang="en-US" sz="1600" dirty="0">
                        <a:latin typeface="+mn-lt"/>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rPr>
                        <a:t>Personal and professional</a:t>
                      </a:r>
                      <a:r>
                        <a:rPr lang="en-US" sz="1600" baseline="0" dirty="0" smtClean="0">
                          <a:latin typeface="+mn-lt"/>
                        </a:rPr>
                        <a:t> </a:t>
                      </a:r>
                      <a:r>
                        <a:rPr lang="en-US" sz="1600" dirty="0" smtClean="0">
                          <a:latin typeface="+mn-lt"/>
                        </a:rPr>
                        <a:t>relationships, beliefs and biases, employment interests, and financial interests</a:t>
                      </a:r>
                    </a:p>
                  </a:txBody>
                  <a:tcPr/>
                </a:tc>
              </a:tr>
              <a:tr h="609600">
                <a:tc>
                  <a:txBody>
                    <a:bodyPr/>
                    <a:lstStyle/>
                    <a:p>
                      <a:r>
                        <a:rPr lang="en-US" sz="1600" dirty="0" smtClean="0">
                          <a:latin typeface="+mn-lt"/>
                        </a:rPr>
                        <a:t>Structural - organization placement</a:t>
                      </a:r>
                      <a:r>
                        <a:rPr lang="en-US" sz="1600" baseline="0" dirty="0" smtClean="0">
                          <a:latin typeface="+mn-lt"/>
                        </a:rPr>
                        <a:t> and reporting level within entity</a:t>
                      </a:r>
                      <a:endParaRPr lang="en-US" sz="1600" dirty="0">
                        <a:latin typeface="+mn-lt"/>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rPr>
                        <a:t>External </a:t>
                      </a:r>
                      <a:r>
                        <a:rPr lang="en-US" sz="1600" kern="1200" dirty="0" smtClean="0">
                          <a:solidFill>
                            <a:schemeClr val="dk1"/>
                          </a:solidFill>
                          <a:latin typeface="+mn-lt"/>
                          <a:ea typeface="+mn-ea"/>
                          <a:cs typeface="+mn-cs"/>
                        </a:rPr>
                        <a:t>forces</a:t>
                      </a:r>
                      <a:r>
                        <a:rPr lang="en-US" sz="1600" dirty="0" smtClean="0">
                          <a:latin typeface="+mn-lt"/>
                        </a:rPr>
                        <a:t> and organizational placement</a:t>
                      </a:r>
                    </a:p>
                  </a:txBody>
                  <a:tcPr/>
                </a:tc>
              </a:tr>
              <a:tr h="609600">
                <a:tc>
                  <a:txBody>
                    <a:bodyPr/>
                    <a:lstStyle/>
                    <a:p>
                      <a:r>
                        <a:rPr lang="en-US" sz="1600" dirty="0" smtClean="0">
                          <a:latin typeface="+mn-lt"/>
                        </a:rPr>
                        <a:t>Nonaudit services may create threats to independence</a:t>
                      </a:r>
                      <a:endParaRPr lang="en-US" sz="1600" dirty="0">
                        <a:latin typeface="+mn-lt"/>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rPr>
                        <a:t>Nonaudit and other services provided to the auditee may create impairment.</a:t>
                      </a:r>
                    </a:p>
                  </a:txBody>
                  <a:tcPr/>
                </a:tc>
              </a:tr>
              <a:tr h="668567">
                <a:tc>
                  <a:txBody>
                    <a:bodyPr/>
                    <a:lstStyle/>
                    <a:p>
                      <a:r>
                        <a:rPr lang="en-US" sz="1600" dirty="0" smtClean="0">
                          <a:latin typeface="+mn-lt"/>
                        </a:rPr>
                        <a:t>Decline the engagement or terminate an in-progress engagement if safeguards do not reduce or eliminate threats</a:t>
                      </a:r>
                      <a:endParaRPr lang="en-US" sz="1600" dirty="0">
                        <a:latin typeface="+mn-lt"/>
                      </a:endParaRPr>
                    </a:p>
                  </a:txBody>
                  <a:tcPr/>
                </a:tc>
                <a:tc>
                  <a:txBody>
                    <a:bodyPr/>
                    <a:lstStyle/>
                    <a:p>
                      <a:r>
                        <a:rPr lang="en-US" sz="1600" dirty="0" smtClean="0">
                          <a:latin typeface="+mn-lt"/>
                        </a:rPr>
                        <a:t>If impairments can effect or appear</a:t>
                      </a:r>
                      <a:r>
                        <a:rPr lang="en-US" sz="1600" baseline="0" dirty="0" smtClean="0">
                          <a:latin typeface="+mn-lt"/>
                        </a:rPr>
                        <a:t> to affect independence, d</a:t>
                      </a:r>
                      <a:r>
                        <a:rPr lang="en-US" sz="1600" dirty="0" smtClean="0">
                          <a:latin typeface="+mn-lt"/>
                        </a:rPr>
                        <a:t>ecline to perform work or disclose the impairments and modify</a:t>
                      </a:r>
                      <a:r>
                        <a:rPr lang="en-US" sz="1600" baseline="0" dirty="0" smtClean="0">
                          <a:latin typeface="+mn-lt"/>
                        </a:rPr>
                        <a:t> the GAGAS compliance statement </a:t>
                      </a:r>
                      <a:endParaRPr lang="en-US" sz="1600" dirty="0">
                        <a:latin typeface="+mn-lt"/>
                      </a:endParaRPr>
                    </a:p>
                  </a:txBody>
                  <a:tcPr/>
                </a:tc>
              </a:tr>
            </a:tbl>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a:xfrm>
            <a:off x="457200" y="274638"/>
            <a:ext cx="8229600" cy="792162"/>
          </a:xfrm>
        </p:spPr>
        <p:txBody>
          <a:bodyPr/>
          <a:lstStyle/>
          <a:p>
            <a:pPr eaLnBrk="1" hangingPunct="1"/>
            <a:r>
              <a:rPr lang="en-US" sz="4800" dirty="0" smtClean="0">
                <a:latin typeface="Tahoma" charset="0"/>
              </a:rPr>
              <a:t>Independence of Mind</a:t>
            </a:r>
            <a:endParaRPr lang="en-US" sz="4800" dirty="0" smtClean="0"/>
          </a:p>
        </p:txBody>
      </p:sp>
      <p:sp>
        <p:nvSpPr>
          <p:cNvPr id="21507" name="Rectangle 3"/>
          <p:cNvSpPr>
            <a:spLocks noGrp="1" noChangeArrowheads="1"/>
          </p:cNvSpPr>
          <p:nvPr>
            <p:ph idx="1"/>
          </p:nvPr>
        </p:nvSpPr>
        <p:spPr>
          <a:xfrm>
            <a:off x="228600" y="1371600"/>
            <a:ext cx="7086600" cy="4525963"/>
          </a:xfrm>
        </p:spPr>
        <p:txBody>
          <a:bodyPr/>
          <a:lstStyle/>
          <a:p>
            <a:pPr marL="457200" lvl="1" indent="0" eaLnBrk="1" hangingPunct="1">
              <a:buNone/>
            </a:pPr>
            <a:r>
              <a:rPr lang="en-US" dirty="0" smtClean="0">
                <a:latin typeface="Tahoma" charset="0"/>
              </a:rPr>
              <a:t>GAS 3.03.a – The state of mind that permits the performance of an audit without being affected by influences that compromise professional judgments, thereby allowing an individual to act with integrity and exercise objectivity and professional skepticism.</a:t>
            </a:r>
          </a:p>
          <a:p>
            <a:pPr lvl="2" eaLnBrk="1" hangingPunct="1">
              <a:buFont typeface="Arial" charset="0"/>
              <a:buChar char="•"/>
            </a:pPr>
            <a:endParaRPr lang="en-US" dirty="0" smtClean="0">
              <a:latin typeface="Tahoma" charset="0"/>
            </a:endParaRPr>
          </a:p>
        </p:txBody>
      </p:sp>
      <p:sp>
        <p:nvSpPr>
          <p:cNvPr id="4" name="Slide Number Placeholder 3"/>
          <p:cNvSpPr>
            <a:spLocks noGrp="1"/>
          </p:cNvSpPr>
          <p:nvPr>
            <p:ph type="sldNum" sz="quarter" idx="12"/>
          </p:nvPr>
        </p:nvSpPr>
        <p:spPr/>
        <p:txBody>
          <a:bodyPr/>
          <a:lstStyle/>
          <a:p>
            <a:pPr>
              <a:defRPr/>
            </a:pPr>
            <a:fld id="{D32D5B3B-C9F3-4134-B2B5-FA73D2E8D4BF}" type="slidenum">
              <a:rPr lang="en-US" i="1" smtClean="0"/>
              <a:pPr>
                <a:defRPr/>
              </a:pPr>
              <a:t>6</a:t>
            </a:fld>
            <a:r>
              <a:rPr lang="en-US" dirty="0" smtClean="0"/>
              <a:t> </a:t>
            </a:r>
            <a:endParaRPr lang="en-US" dirty="0"/>
          </a:p>
        </p:txBody>
      </p:sp>
      <p:pic>
        <p:nvPicPr>
          <p:cNvPr id="4101" name="Picture 5" descr="C:\Users\rubbk\AppData\Local\Microsoft\Windows\Temporary Internet Files\Content.IE5\QBTGSB0W\MP900321209[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81800" y="3581400"/>
            <a:ext cx="1902460" cy="266699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a:xfrm>
            <a:off x="457200" y="274638"/>
            <a:ext cx="8229600" cy="792162"/>
          </a:xfrm>
        </p:spPr>
        <p:txBody>
          <a:bodyPr/>
          <a:lstStyle/>
          <a:p>
            <a:pPr eaLnBrk="1" hangingPunct="1"/>
            <a:r>
              <a:rPr lang="en-US" sz="4000" dirty="0" smtClean="0">
                <a:latin typeface="Tahoma" charset="0"/>
              </a:rPr>
              <a:t>Independence in Appearance</a:t>
            </a:r>
            <a:endParaRPr lang="en-US" sz="4000" dirty="0" smtClean="0"/>
          </a:p>
        </p:txBody>
      </p:sp>
      <p:sp>
        <p:nvSpPr>
          <p:cNvPr id="21507" name="Rectangle 3"/>
          <p:cNvSpPr>
            <a:spLocks noGrp="1" noChangeArrowheads="1"/>
          </p:cNvSpPr>
          <p:nvPr>
            <p:ph idx="1"/>
          </p:nvPr>
        </p:nvSpPr>
        <p:spPr>
          <a:xfrm>
            <a:off x="3657600" y="1371600"/>
            <a:ext cx="5200650" cy="4525963"/>
          </a:xfrm>
        </p:spPr>
        <p:txBody>
          <a:bodyPr/>
          <a:lstStyle/>
          <a:p>
            <a:pPr marL="457200" lvl="1" indent="0">
              <a:buNone/>
            </a:pPr>
            <a:r>
              <a:rPr lang="en-US" sz="2400" dirty="0" smtClean="0">
                <a:latin typeface="Tahoma" charset="0"/>
              </a:rPr>
              <a:t>GAS 3.03.b. – The absence of circumstances that would cause a reasonable and informed third party, having knowledge of relevant information, to reasonably conclude that the integrity, objectivity, or professional skepticism of an audit organization or member of the audit team had been compromised.</a:t>
            </a:r>
          </a:p>
          <a:p>
            <a:pPr lvl="2" eaLnBrk="1" hangingPunct="1">
              <a:buFont typeface="Arial" charset="0"/>
              <a:buChar char="•"/>
            </a:pPr>
            <a:endParaRPr lang="en-US" dirty="0" smtClean="0">
              <a:latin typeface="Tahoma" charset="0"/>
            </a:endParaRPr>
          </a:p>
        </p:txBody>
      </p:sp>
      <p:sp>
        <p:nvSpPr>
          <p:cNvPr id="4" name="Slide Number Placeholder 3"/>
          <p:cNvSpPr>
            <a:spLocks noGrp="1"/>
          </p:cNvSpPr>
          <p:nvPr>
            <p:ph type="sldNum" sz="quarter" idx="12"/>
          </p:nvPr>
        </p:nvSpPr>
        <p:spPr/>
        <p:txBody>
          <a:bodyPr/>
          <a:lstStyle/>
          <a:p>
            <a:pPr>
              <a:defRPr/>
            </a:pPr>
            <a:fld id="{D32D5B3B-C9F3-4134-B2B5-FA73D2E8D4BF}" type="slidenum">
              <a:rPr lang="en-US" i="1" smtClean="0"/>
              <a:pPr>
                <a:defRPr/>
              </a:pPr>
              <a:t>7</a:t>
            </a:fld>
            <a:r>
              <a:rPr lang="en-US" dirty="0" smtClean="0"/>
              <a:t> </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6020" y="1981200"/>
            <a:ext cx="3532575" cy="1868339"/>
          </a:xfrm>
          <a:prstGeom prst="rect">
            <a:avLst/>
          </a:prstGeom>
          <a:effectLst>
            <a:reflection stA="91000" endPos="65000" dist="50800" dir="5400000" sy="-100000" algn="bl" rotWithShape="0"/>
          </a:effectLst>
        </p:spPr>
      </p:pic>
    </p:spTree>
    <p:extLst>
      <p:ext uri="{BB962C8B-B14F-4D97-AF65-F5344CB8AC3E}">
        <p14:creationId xmlns:p14="http://schemas.microsoft.com/office/powerpoint/2010/main" xmlns="" val="116937660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a:xfrm>
            <a:off x="457200" y="274638"/>
            <a:ext cx="8229600" cy="792162"/>
          </a:xfrm>
        </p:spPr>
        <p:txBody>
          <a:bodyPr/>
          <a:lstStyle/>
          <a:p>
            <a:r>
              <a:rPr lang="en-US" sz="4400" dirty="0" smtClean="0">
                <a:latin typeface="Tahoma" charset="0"/>
              </a:rPr>
              <a:t>Independence </a:t>
            </a:r>
            <a:r>
              <a:rPr lang="en-US" sz="4400" dirty="0" smtClean="0">
                <a:latin typeface="Tahoma" pitchFamily="34" charset="0"/>
              </a:rPr>
              <a:t>Framework</a:t>
            </a:r>
            <a:endParaRPr lang="en-US" sz="4400" dirty="0" smtClean="0"/>
          </a:p>
        </p:txBody>
      </p:sp>
      <p:sp>
        <p:nvSpPr>
          <p:cNvPr id="21507" name="Rectangle 3"/>
          <p:cNvSpPr>
            <a:spLocks noGrp="1" noChangeArrowheads="1"/>
          </p:cNvSpPr>
          <p:nvPr>
            <p:ph idx="1"/>
          </p:nvPr>
        </p:nvSpPr>
        <p:spPr>
          <a:xfrm>
            <a:off x="76200" y="1371600"/>
            <a:ext cx="8610600" cy="4800600"/>
          </a:xfrm>
        </p:spPr>
        <p:txBody>
          <a:bodyPr/>
          <a:lstStyle/>
          <a:p>
            <a:pPr marL="457200" lvl="1" indent="0">
              <a:buNone/>
            </a:pPr>
            <a:r>
              <a:rPr lang="en-US" dirty="0">
                <a:latin typeface="Tahoma" pitchFamily="34" charset="0"/>
              </a:rPr>
              <a:t>Conceptual framework </a:t>
            </a:r>
            <a:r>
              <a:rPr lang="en-US" dirty="0" smtClean="0">
                <a:latin typeface="Tahoma" pitchFamily="34" charset="0"/>
              </a:rPr>
              <a:t>to help </a:t>
            </a:r>
            <a:r>
              <a:rPr lang="en-US" dirty="0">
                <a:latin typeface="Tahoma" pitchFamily="34" charset="0"/>
              </a:rPr>
              <a:t>auditors </a:t>
            </a:r>
            <a:r>
              <a:rPr lang="en-US" dirty="0" smtClean="0">
                <a:latin typeface="Tahoma" pitchFamily="34" charset="0"/>
              </a:rPr>
              <a:t>identify, evaluate, and apply threats to independence </a:t>
            </a:r>
            <a:r>
              <a:rPr lang="en-US" dirty="0">
                <a:latin typeface="Tahoma" pitchFamily="34" charset="0"/>
              </a:rPr>
              <a:t>based on facts and circumstances unique to </a:t>
            </a:r>
            <a:r>
              <a:rPr lang="en-US" dirty="0" smtClean="0">
                <a:latin typeface="Tahoma" pitchFamily="34" charset="0"/>
              </a:rPr>
              <a:t>the audits</a:t>
            </a:r>
            <a:endParaRPr lang="en-US" dirty="0">
              <a:latin typeface="Tahoma" pitchFamily="34" charset="0"/>
            </a:endParaRPr>
          </a:p>
          <a:p>
            <a:pPr lvl="2"/>
            <a:r>
              <a:rPr lang="en-US" dirty="0">
                <a:latin typeface="Tahoma" pitchFamily="34" charset="0"/>
              </a:rPr>
              <a:t>Prohibited activities</a:t>
            </a:r>
          </a:p>
          <a:p>
            <a:pPr lvl="2"/>
            <a:r>
              <a:rPr lang="en-US" dirty="0">
                <a:latin typeface="Tahoma" pitchFamily="34" charset="0"/>
              </a:rPr>
              <a:t>Identifying and removing threats</a:t>
            </a:r>
          </a:p>
          <a:p>
            <a:pPr lvl="2"/>
            <a:r>
              <a:rPr lang="en-US" dirty="0">
                <a:latin typeface="Tahoma" pitchFamily="34" charset="0"/>
              </a:rPr>
              <a:t>Implementing safeguards</a:t>
            </a:r>
          </a:p>
          <a:p>
            <a:pPr lvl="1" eaLnBrk="1" hangingPunct="1"/>
            <a:endParaRPr lang="en-US" sz="2400" dirty="0" smtClean="0">
              <a:latin typeface="Tahoma" charset="0"/>
            </a:endParaRPr>
          </a:p>
          <a:p>
            <a:pPr lvl="2" eaLnBrk="1" hangingPunct="1">
              <a:buFont typeface="Arial" charset="0"/>
              <a:buChar char="•"/>
            </a:pPr>
            <a:endParaRPr lang="en-US" dirty="0" smtClean="0">
              <a:latin typeface="Tahoma" charset="0"/>
            </a:endParaRPr>
          </a:p>
        </p:txBody>
      </p:sp>
      <p:sp>
        <p:nvSpPr>
          <p:cNvPr id="4" name="Slide Number Placeholder 3"/>
          <p:cNvSpPr>
            <a:spLocks noGrp="1"/>
          </p:cNvSpPr>
          <p:nvPr>
            <p:ph type="sldNum" sz="quarter" idx="12"/>
          </p:nvPr>
        </p:nvSpPr>
        <p:spPr/>
        <p:txBody>
          <a:bodyPr/>
          <a:lstStyle/>
          <a:p>
            <a:pPr>
              <a:defRPr/>
            </a:pPr>
            <a:fld id="{D32D5B3B-C9F3-4134-B2B5-FA73D2E8D4BF}" type="slidenum">
              <a:rPr lang="en-US" i="1" smtClean="0"/>
              <a:pPr>
                <a:defRPr/>
              </a:pPr>
              <a:t>8</a:t>
            </a:fld>
            <a:r>
              <a:rPr lang="en-US" dirty="0" smtClean="0"/>
              <a:t> </a:t>
            </a:r>
            <a:endParaRPr lang="en-US" dirty="0"/>
          </a:p>
        </p:txBody>
      </p:sp>
      <p:pic>
        <p:nvPicPr>
          <p:cNvPr id="6147" name="Picture 3" descr="C:\Users\rubbk\AppData\Local\Microsoft\Windows\Temporary Internet Files\Content.IE5\W6W3A2RP\MC900441846[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77000" y="4572000"/>
            <a:ext cx="1701800" cy="19907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3872358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a:xfrm>
            <a:off x="457200" y="274638"/>
            <a:ext cx="8229600" cy="792162"/>
          </a:xfrm>
        </p:spPr>
        <p:txBody>
          <a:bodyPr/>
          <a:lstStyle/>
          <a:p>
            <a:pPr eaLnBrk="1" hangingPunct="1"/>
            <a:r>
              <a:rPr lang="en-US" sz="4800" dirty="0" smtClean="0">
                <a:latin typeface="Tahoma" charset="0"/>
              </a:rPr>
              <a:t>Independence</a:t>
            </a:r>
            <a:endParaRPr lang="en-US" sz="4800" dirty="0" smtClean="0"/>
          </a:p>
        </p:txBody>
      </p:sp>
      <p:sp>
        <p:nvSpPr>
          <p:cNvPr id="21507" name="Rectangle 3"/>
          <p:cNvSpPr>
            <a:spLocks noGrp="1" noChangeArrowheads="1"/>
          </p:cNvSpPr>
          <p:nvPr>
            <p:ph idx="1"/>
          </p:nvPr>
        </p:nvSpPr>
        <p:spPr>
          <a:xfrm>
            <a:off x="228600" y="1295400"/>
            <a:ext cx="8610600" cy="4800600"/>
          </a:xfrm>
        </p:spPr>
        <p:txBody>
          <a:bodyPr/>
          <a:lstStyle/>
          <a:p>
            <a:pPr>
              <a:buFont typeface="Wingdings" pitchFamily="2" charset="2"/>
              <a:buChar char="Ø"/>
            </a:pPr>
            <a:r>
              <a:rPr lang="en-US" dirty="0">
                <a:latin typeface="Tahoma" charset="0"/>
              </a:rPr>
              <a:t>Things to Consider</a:t>
            </a:r>
            <a:endParaRPr lang="en-US" dirty="0" smtClean="0">
              <a:latin typeface="Tahoma" charset="0"/>
            </a:endParaRPr>
          </a:p>
          <a:p>
            <a:pPr lvl="1" eaLnBrk="1" hangingPunct="1"/>
            <a:r>
              <a:rPr lang="en-US" sz="2000" dirty="0" smtClean="0">
                <a:latin typeface="Tahoma" charset="0"/>
              </a:rPr>
              <a:t>Auditors/audit organizations’ opinions, findings, conclusions, judgments, recommendations are impartial</a:t>
            </a:r>
          </a:p>
          <a:p>
            <a:pPr lvl="1"/>
            <a:r>
              <a:rPr lang="en-US" sz="2000" dirty="0">
                <a:latin typeface="Tahoma" charset="0"/>
              </a:rPr>
              <a:t>Threats to individual auditors and safeguards</a:t>
            </a:r>
          </a:p>
          <a:p>
            <a:pPr lvl="1"/>
            <a:r>
              <a:rPr lang="en-US" sz="2000" dirty="0">
                <a:latin typeface="Tahoma" charset="0"/>
              </a:rPr>
              <a:t>Structural threats and safeguards</a:t>
            </a:r>
          </a:p>
          <a:p>
            <a:pPr lvl="1" eaLnBrk="1" hangingPunct="1"/>
            <a:r>
              <a:rPr lang="en-US" sz="2000" dirty="0" smtClean="0">
                <a:latin typeface="Tahoma" charset="0"/>
              </a:rPr>
              <a:t>Agency organizational chart, nonaudit services provided, SAR, policies and procedures, audit and related documentation, and other documents</a:t>
            </a:r>
          </a:p>
          <a:p>
            <a:pPr lvl="1" eaLnBrk="1" hangingPunct="1"/>
            <a:r>
              <a:rPr lang="en-US" sz="2000" dirty="0" smtClean="0">
                <a:latin typeface="Tahoma" charset="0"/>
              </a:rPr>
              <a:t>Interviews and observations</a:t>
            </a:r>
          </a:p>
          <a:p>
            <a:pPr lvl="1" eaLnBrk="1" hangingPunct="1"/>
            <a:r>
              <a:rPr lang="en-US" sz="2000" dirty="0" smtClean="0">
                <a:latin typeface="Tahoma" charset="0"/>
              </a:rPr>
              <a:t>Documentation of independence considerations</a:t>
            </a:r>
            <a:r>
              <a:rPr lang="en-US" sz="2000" dirty="0">
                <a:latin typeface="Tahoma" charset="0"/>
              </a:rPr>
              <a:t> </a:t>
            </a:r>
            <a:r>
              <a:rPr lang="en-US" sz="2000" dirty="0" smtClean="0">
                <a:latin typeface="Tahoma" charset="0"/>
              </a:rPr>
              <a:t>(2011 GAS 3.59)</a:t>
            </a:r>
          </a:p>
          <a:p>
            <a:pPr lvl="1"/>
            <a:r>
              <a:rPr lang="en-US" sz="2000" dirty="0" smtClean="0">
                <a:latin typeface="Tahoma" charset="0"/>
              </a:rPr>
              <a:t>Independence </a:t>
            </a:r>
            <a:r>
              <a:rPr lang="en-US" sz="2000" dirty="0">
                <a:latin typeface="Tahoma" charset="0"/>
              </a:rPr>
              <a:t>certification </a:t>
            </a:r>
            <a:r>
              <a:rPr lang="en-US" sz="2000" dirty="0" smtClean="0">
                <a:latin typeface="Tahoma" charset="0"/>
              </a:rPr>
              <a:t>or financial disclosure</a:t>
            </a:r>
            <a:endParaRPr lang="en-US" sz="2000" dirty="0">
              <a:latin typeface="Tahoma" charset="0"/>
            </a:endParaRPr>
          </a:p>
          <a:p>
            <a:pPr lvl="1"/>
            <a:r>
              <a:rPr lang="en-US" sz="2000" dirty="0" smtClean="0">
                <a:latin typeface="Tahoma" charset="0"/>
              </a:rPr>
              <a:t>Independence checklists</a:t>
            </a:r>
            <a:endParaRPr lang="en-US" sz="2000" dirty="0">
              <a:latin typeface="Tahoma" charset="0"/>
            </a:endParaRPr>
          </a:p>
          <a:p>
            <a:pPr lvl="1"/>
            <a:r>
              <a:rPr lang="en-US" sz="2000" dirty="0">
                <a:latin typeface="Tahoma" charset="0"/>
              </a:rPr>
              <a:t>Other </a:t>
            </a:r>
            <a:r>
              <a:rPr lang="en-US" sz="2000" dirty="0" smtClean="0">
                <a:latin typeface="Tahoma" charset="0"/>
              </a:rPr>
              <a:t>documents or procedures</a:t>
            </a:r>
            <a:endParaRPr lang="en-US" sz="2000" dirty="0">
              <a:latin typeface="Tahoma" charset="0"/>
            </a:endParaRPr>
          </a:p>
          <a:p>
            <a:pPr lvl="2" eaLnBrk="1" hangingPunct="1">
              <a:buFont typeface="Arial" charset="0"/>
              <a:buChar char="•"/>
            </a:pPr>
            <a:endParaRPr lang="en-US" dirty="0" smtClean="0">
              <a:latin typeface="Tahoma" charset="0"/>
            </a:endParaRPr>
          </a:p>
        </p:txBody>
      </p:sp>
      <p:sp>
        <p:nvSpPr>
          <p:cNvPr id="4" name="Slide Number Placeholder 3"/>
          <p:cNvSpPr>
            <a:spLocks noGrp="1"/>
          </p:cNvSpPr>
          <p:nvPr>
            <p:ph type="sldNum" sz="quarter" idx="12"/>
          </p:nvPr>
        </p:nvSpPr>
        <p:spPr/>
        <p:txBody>
          <a:bodyPr/>
          <a:lstStyle/>
          <a:p>
            <a:pPr>
              <a:defRPr/>
            </a:pPr>
            <a:fld id="{D32D5B3B-C9F3-4134-B2B5-FA73D2E8D4BF}" type="slidenum">
              <a:rPr lang="en-US" i="1" smtClean="0"/>
              <a:pPr>
                <a:defRPr/>
              </a:pPr>
              <a:t>9</a:t>
            </a:fld>
            <a:r>
              <a:rPr lang="en-US" dirty="0" smtClean="0"/>
              <a:t> </a:t>
            </a:r>
            <a:endParaRPr lang="en-US" dirty="0"/>
          </a:p>
        </p:txBody>
      </p:sp>
      <p:pic>
        <p:nvPicPr>
          <p:cNvPr id="21509" name="Picture 2" descr="C:\Users\rubbk\AppData\Local\Microsoft\Windows\Temporary Internet Files\Content.IE5\KIJ26GEG\MP900438475[1].jpg"/>
          <p:cNvPicPr>
            <a:picLocks noChangeAspect="1" noChangeArrowheads="1"/>
          </p:cNvPicPr>
          <p:nvPr/>
        </p:nvPicPr>
        <p:blipFill>
          <a:blip r:embed="rId2" cstate="print"/>
          <a:srcRect/>
          <a:stretch>
            <a:fillRect/>
          </a:stretch>
        </p:blipFill>
        <p:spPr bwMode="auto">
          <a:xfrm>
            <a:off x="6956867" y="76200"/>
            <a:ext cx="2160587" cy="1813760"/>
          </a:xfrm>
          <a:prstGeom prst="rect">
            <a:avLst/>
          </a:prstGeom>
          <a:solidFill>
            <a:schemeClr val="bg1"/>
          </a:solidFill>
          <a:ln w="9525">
            <a:noFill/>
            <a:miter lim="800000"/>
            <a:headEnd/>
            <a:tailEnd/>
          </a:ln>
        </p:spPr>
      </p:pic>
    </p:spTree>
    <p:extLst>
      <p:ext uri="{BB962C8B-B14F-4D97-AF65-F5344CB8AC3E}">
        <p14:creationId xmlns:p14="http://schemas.microsoft.com/office/powerpoint/2010/main" xmlns="" val="284660072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IG theme">
  <a:themeElements>
    <a:clrScheme name="DoD OIG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oD OIG Master">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oD OIG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oD OIG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oD OIG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oD OIG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oD OIG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oD OIG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oD OIG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oD OIG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oD OIG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oD OIG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oD OIG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oD OIG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cigie2012">
  <a:themeElements>
    <a:clrScheme name="DoD OIG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oD OIG Master">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oD OIG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oD OIG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oD OIG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oD OIG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oD OIG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oD OIG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oD OIG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oD OIG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oD OIG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oD OIG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oD OIG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oD OIG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DoD OIG Master">
  <a:themeElements>
    <a:clrScheme name="1_DoD OIG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oD OIG Master">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oD OIG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oD OIG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oD OIG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oD OIG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oD OIG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oD OIG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oD OIG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oD OIG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oD OIG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oD OIG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oD OIG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oD OIG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CIGIE Master">
  <a:themeElements>
    <a:clrScheme name="CIGI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GIE Master">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IGI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GI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GI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GI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GI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GI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GI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GI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GI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GI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GI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GI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CIGIE - 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_CIGIE">
  <a:themeElements>
    <a:clrScheme name="DoD OIG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oD OIG Master">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oD OIG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oD OIG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oD OIG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oD OIG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oD OIG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oD OIG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oD OIG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oD OIG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oD OIG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oD OIG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oD OIG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oD OIG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4_DoD OIG Master">
  <a:themeElements>
    <a:clrScheme name="1_DoD OIG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oD OIG Master">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oD OIG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oD OIG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oD OIG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oD OIG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oD OIG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oD OIG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oD OIG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oD OIG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oD OIG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oD OIG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oD OIG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oD OIG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3_CIGIE Master">
  <a:themeElements>
    <a:clrScheme name="CIGI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GIE Master">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IGI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GI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GI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GI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GI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GI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GI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GI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GI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GI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GI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GI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oD OIG Master">
  <a:themeElements>
    <a:clrScheme name="1_DoD OIG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oD OIG Master">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oD OIG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oD OIG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oD OIG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oD OIG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oD OIG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oD OIG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oD OIG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oD OIG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oD OIG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oD OIG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oD OIG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oD OIG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IGIE Master">
  <a:themeElements>
    <a:clrScheme name="CIGI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GIE Master">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IGI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GI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GI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GI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GI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GI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GI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GI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GI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GI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GI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GI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IGIE">
  <a:themeElements>
    <a:clrScheme name="DoD OIG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oD OIG Master">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oD OIG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oD OIG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oD OIG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oD OIG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oD OIG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oD OIG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oD OIG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oD OIG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oD OIG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oD OIG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oD OIG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oD OIG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DoD OIG Master">
  <a:themeElements>
    <a:clrScheme name="1_DoD OIG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oD OIG Master">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oD OIG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oD OIG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oD OIG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oD OIG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oD OIG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oD OIG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oD OIG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oD OIG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oD OIG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oD OIG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oD OIG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oD OIG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CIGIE Master">
  <a:themeElements>
    <a:clrScheme name="CIGI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GIE Master">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IGI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GI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GI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GI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GI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GI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GI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GI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GI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GI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GI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GI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IG theme</Template>
  <TotalTime>2475</TotalTime>
  <Words>1433</Words>
  <Application>Microsoft Office PowerPoint</Application>
  <PresentationFormat>On-screen Show (4:3)</PresentationFormat>
  <Paragraphs>250</Paragraphs>
  <Slides>30</Slides>
  <Notes>0</Notes>
  <HiddenSlides>0</HiddenSlides>
  <MMClips>0</MMClips>
  <ScaleCrop>false</ScaleCrop>
  <HeadingPairs>
    <vt:vector size="4" baseType="variant">
      <vt:variant>
        <vt:lpstr>Theme</vt:lpstr>
      </vt:variant>
      <vt:variant>
        <vt:i4>24</vt:i4>
      </vt:variant>
      <vt:variant>
        <vt:lpstr>Slide Titles</vt:lpstr>
      </vt:variant>
      <vt:variant>
        <vt:i4>30</vt:i4>
      </vt:variant>
    </vt:vector>
  </HeadingPairs>
  <TitlesOfParts>
    <vt:vector size="54" baseType="lpstr">
      <vt:lpstr>IG theme</vt:lpstr>
      <vt:lpstr>Custom Design</vt:lpstr>
      <vt:lpstr>1_DoD OIG Master</vt:lpstr>
      <vt:lpstr>CIGIE Master</vt:lpstr>
      <vt:lpstr>1_Custom Design</vt:lpstr>
      <vt:lpstr>CIGIE</vt:lpstr>
      <vt:lpstr>2_Custom Design</vt:lpstr>
      <vt:lpstr>2_DoD OIG Master</vt:lpstr>
      <vt:lpstr>1_CIGIE Master</vt:lpstr>
      <vt:lpstr>3_Custom Design</vt:lpstr>
      <vt:lpstr>cigie2012</vt:lpstr>
      <vt:lpstr>4_Custom Design</vt:lpstr>
      <vt:lpstr>3_DoD OIG Master</vt:lpstr>
      <vt:lpstr>2_CIGIE Master</vt:lpstr>
      <vt:lpstr>5_Custom Design</vt:lpstr>
      <vt:lpstr>CIGIE - New</vt:lpstr>
      <vt:lpstr>6_Custom Design</vt:lpstr>
      <vt:lpstr>7_Custom Design</vt:lpstr>
      <vt:lpstr>8_Custom Design</vt:lpstr>
      <vt:lpstr>1_CIGIE</vt:lpstr>
      <vt:lpstr>9_Custom Design</vt:lpstr>
      <vt:lpstr>4_DoD OIG Master</vt:lpstr>
      <vt:lpstr>3_CIGIE Master</vt:lpstr>
      <vt:lpstr>10_Custom Design</vt:lpstr>
      <vt:lpstr>Appendix B – Checklist for Review of Adherence to General Standards</vt:lpstr>
      <vt:lpstr>What I’ll Cover Today</vt:lpstr>
      <vt:lpstr>Purpose</vt:lpstr>
      <vt:lpstr>Appendix B</vt:lpstr>
      <vt:lpstr>Independence </vt:lpstr>
      <vt:lpstr>Independence of Mind</vt:lpstr>
      <vt:lpstr>Independence in Appearance</vt:lpstr>
      <vt:lpstr>Independence Framework</vt:lpstr>
      <vt:lpstr>Independence</vt:lpstr>
      <vt:lpstr>Independence</vt:lpstr>
      <vt:lpstr>Independence</vt:lpstr>
      <vt:lpstr>Competence</vt:lpstr>
      <vt:lpstr>Competence</vt:lpstr>
      <vt:lpstr>Competence</vt:lpstr>
      <vt:lpstr>Quality Control and Assurance</vt:lpstr>
      <vt:lpstr>Quality Control and Assurance</vt:lpstr>
      <vt:lpstr>Quality Control Monitoring</vt:lpstr>
      <vt:lpstr>OIG’s Monitoring Program</vt:lpstr>
      <vt:lpstr>OIG’s Monitoring Program</vt:lpstr>
      <vt:lpstr>Monitoring Reports</vt:lpstr>
      <vt:lpstr>Monitoring Documentation</vt:lpstr>
      <vt:lpstr>Monitoring Recommendations</vt:lpstr>
      <vt:lpstr>Monitoring and Peer Reviews</vt:lpstr>
      <vt:lpstr>External Peer Reviews</vt:lpstr>
      <vt:lpstr>Professional Judgment</vt:lpstr>
      <vt:lpstr>Professional Judgment</vt:lpstr>
      <vt:lpstr>Professional Judgment</vt:lpstr>
      <vt:lpstr>How Much Testing?</vt:lpstr>
      <vt:lpstr>Something to think about</vt:lpstr>
      <vt:lpstr>Appendix B</vt:lpstr>
    </vt:vector>
  </TitlesOfParts>
  <Company>U.S. Dept. of the Treasury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Checklist for Review of Adherence to Selected General and Other Standards</dc:title>
  <dc:creator>Cedric Hammond</dc:creator>
  <cp:lastModifiedBy>jhornste</cp:lastModifiedBy>
  <cp:revision>248</cp:revision>
  <dcterms:created xsi:type="dcterms:W3CDTF">2008-11-12T14:42:47Z</dcterms:created>
  <dcterms:modified xsi:type="dcterms:W3CDTF">2012-08-10T10:07:17Z</dcterms:modified>
</cp:coreProperties>
</file>