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985000" cy="92837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16" y="894"/>
      </p:cViewPr>
      <p:guideLst>
        <p:guide orient="horz" pos="2496"/>
        <p:guide orient="horz" pos="288"/>
        <p:guide orient="horz" pos="4608"/>
        <p:guide orient="horz" pos="1104"/>
        <p:guide pos="3168"/>
        <p:guide pos="2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21639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1682" y="7078980"/>
            <a:ext cx="6995160" cy="32004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8987" y="396875"/>
            <a:ext cx="6995160" cy="32004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51607" y="397510"/>
            <a:ext cx="320040" cy="6995160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64798"/>
            <a:ext cx="1837690" cy="2349500"/>
          </a:xfrm>
          <a:prstGeom prst="rect">
            <a:avLst/>
          </a:prstGeom>
          <a:noFill/>
        </p:spPr>
      </p:pic>
      <p:pic>
        <p:nvPicPr>
          <p:cNvPr id="12" name="Picture 11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15839" y="6132830"/>
            <a:ext cx="851821" cy="837565"/>
          </a:xfrm>
          <a:prstGeom prst="rect">
            <a:avLst/>
          </a:prstGeom>
          <a:noFill/>
        </p:spPr>
      </p:pic>
      <p:pic>
        <p:nvPicPr>
          <p:cNvPr id="13" name="Picture 12"/>
          <p:cNvPicPr/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0001" b="16967"/>
          <a:stretch/>
        </p:blipFill>
        <p:spPr bwMode="auto">
          <a:xfrm>
            <a:off x="2051336" y="6202680"/>
            <a:ext cx="731520" cy="73152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51759" y="3741420"/>
            <a:ext cx="6995160" cy="320040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2569210" cy="2105025"/>
          </a:xfrm>
          <a:prstGeom prst="rect">
            <a:avLst/>
          </a:prstGeom>
          <a:noFill/>
        </p:spPr>
      </p:pic>
      <p:sp>
        <p:nvSpPr>
          <p:cNvPr id="15" name="Subtitle 2"/>
          <p:cNvSpPr txBox="1">
            <a:spLocks/>
          </p:cNvSpPr>
          <p:nvPr userDrawn="1"/>
        </p:nvSpPr>
        <p:spPr>
          <a:xfrm>
            <a:off x="0" y="1905000"/>
            <a:ext cx="10058400" cy="1000155"/>
          </a:xfrm>
          <a:prstGeom prst="rect">
            <a:avLst/>
          </a:prstGeom>
        </p:spPr>
        <p:txBody>
          <a:bodyPr>
            <a:normAutofit/>
          </a:bodyPr>
          <a:lstStyle>
            <a:lvl1pPr marL="382059" indent="-382059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795" indent="-318383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531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943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2355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1767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1180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20592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30004" indent="-254706" algn="l" defTabSz="10188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Monotype Corsiva" pitchFamily="66" charset="0"/>
              </a:rPr>
              <a:t>Certificate of Completion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0" i="1" dirty="0" smtClean="0">
                <a:latin typeface="+mj-lt"/>
              </a:rPr>
              <a:t>presented to</a:t>
            </a:r>
            <a:endParaRPr lang="en-US" sz="2000" b="0" i="1" dirty="0">
              <a:latin typeface="+mj-lt"/>
            </a:endParaRPr>
          </a:p>
        </p:txBody>
      </p:sp>
      <p:sp>
        <p:nvSpPr>
          <p:cNvPr id="16" name="Line 11"/>
          <p:cNvSpPr>
            <a:spLocks noChangeShapeType="1"/>
          </p:cNvSpPr>
          <p:nvPr userDrawn="1"/>
        </p:nvSpPr>
        <p:spPr bwMode="auto">
          <a:xfrm>
            <a:off x="3276600" y="6279198"/>
            <a:ext cx="35385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ubtitle 2"/>
          <p:cNvSpPr txBox="1">
            <a:spLocks/>
          </p:cNvSpPr>
          <p:nvPr userDrawn="1"/>
        </p:nvSpPr>
        <p:spPr>
          <a:xfrm>
            <a:off x="0" y="3581400"/>
            <a:ext cx="10058400" cy="1676400"/>
          </a:xfrm>
          <a:prstGeom prst="rect">
            <a:avLst/>
          </a:prstGeom>
        </p:spPr>
        <p:txBody>
          <a:bodyPr vert="horz" lIns="101882" tIns="50941" rIns="101882" bIns="50941" rtlCol="0">
            <a:normAutofit fontScale="92500" lnSpcReduction="10000"/>
          </a:bodyPr>
          <a:lstStyle>
            <a:lvl1pPr marL="0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412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8824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237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7649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061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6473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5886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5298" indent="0" algn="ctr" defTabSz="1018824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i="0" dirty="0" smtClean="0">
                <a:solidFill>
                  <a:schemeClr val="tx1"/>
                </a:solidFill>
                <a:latin typeface="+mj-lt"/>
              </a:rPr>
              <a:t>For participating in the </a:t>
            </a:r>
            <a:br>
              <a:rPr lang="en-US" sz="2000" i="0" dirty="0" smtClean="0">
                <a:solidFill>
                  <a:schemeClr val="tx1"/>
                </a:solidFill>
                <a:latin typeface="+mj-lt"/>
              </a:rPr>
            </a:br>
            <a:r>
              <a:rPr lang="en-US" sz="3900" b="1" i="0" dirty="0" smtClean="0">
                <a:solidFill>
                  <a:schemeClr val="tx1"/>
                </a:solidFill>
                <a:latin typeface="+mj-lt"/>
              </a:rPr>
              <a:t>Eat Healthy • Be Active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 smtClean="0">
                <a:solidFill>
                  <a:schemeClr val="tx1"/>
                </a:solidFill>
                <a:latin typeface="+mj-lt"/>
              </a:rPr>
              <a:t>Community Workshops</a:t>
            </a:r>
            <a:r>
              <a:rPr lang="en-US" sz="2000" i="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sz="2000" i="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i="0" dirty="0" smtClean="0">
                <a:solidFill>
                  <a:schemeClr val="tx1"/>
                </a:solidFill>
                <a:latin typeface="+mj-lt"/>
              </a:rPr>
              <a:t>based on the </a:t>
            </a:r>
            <a:r>
              <a:rPr lang="en-US" sz="1600" i="1" dirty="0" smtClean="0">
                <a:solidFill>
                  <a:schemeClr val="tx1"/>
                </a:solidFill>
                <a:latin typeface="+mj-lt"/>
              </a:rPr>
              <a:t>Dietary Guidelines for Americans 2010 </a:t>
            </a:r>
            <a:r>
              <a:rPr lang="en-US" sz="1600" i="0" dirty="0" smtClean="0">
                <a:solidFill>
                  <a:schemeClr val="tx1"/>
                </a:solidFill>
                <a:latin typeface="+mj-lt"/>
              </a:rPr>
              <a:t>and </a:t>
            </a:r>
            <a:br>
              <a:rPr lang="en-US" sz="1600" i="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i="1" dirty="0" smtClean="0">
                <a:solidFill>
                  <a:schemeClr val="tx1"/>
                </a:solidFill>
                <a:latin typeface="+mj-lt"/>
              </a:rPr>
              <a:t>2008 Physical Activity Guidelines for Americans</a:t>
            </a:r>
            <a:endParaRPr lang="en-US" sz="1600" b="1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67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95600"/>
            <a:ext cx="1005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Insert Name of Recipient</a:t>
            </a:r>
            <a:endParaRPr lang="en-US" sz="36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34341" y="4968389"/>
            <a:ext cx="2215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oor Richard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248400"/>
            <a:ext cx="1005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[Insert Name, Title]</a:t>
            </a:r>
            <a:endParaRPr lang="en-US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52400" y="152400"/>
            <a:ext cx="1005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52400" y="609600"/>
            <a:ext cx="10058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0" y="5257800"/>
            <a:ext cx="1005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[Insert MM/DD/YEAR]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610100" y="990600"/>
            <a:ext cx="838200" cy="73152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800" dirty="0" smtClean="0">
                <a:latin typeface="+mn-lt"/>
              </a:rPr>
              <a:t>[Insert your </a:t>
            </a:r>
            <a:br>
              <a:rPr lang="en-US" sz="800" dirty="0" smtClean="0">
                <a:latin typeface="+mn-lt"/>
              </a:rPr>
            </a:br>
            <a:r>
              <a:rPr lang="en-US" sz="800" dirty="0" smtClean="0">
                <a:latin typeface="+mn-lt"/>
              </a:rPr>
              <a:t>Organization </a:t>
            </a:r>
            <a:br>
              <a:rPr lang="en-US" sz="800" dirty="0" smtClean="0">
                <a:latin typeface="+mn-lt"/>
              </a:rPr>
            </a:br>
            <a:r>
              <a:rPr lang="en-US" sz="800" dirty="0" smtClean="0">
                <a:latin typeface="+mn-lt"/>
              </a:rPr>
              <a:t>Logo here.</a:t>
            </a:r>
            <a:br>
              <a:rPr lang="en-US" sz="800" dirty="0" smtClean="0">
                <a:latin typeface="+mn-lt"/>
              </a:rPr>
            </a:br>
            <a:r>
              <a:rPr lang="en-US" sz="800" dirty="0" smtClean="0">
                <a:latin typeface="+mn-lt"/>
              </a:rPr>
              <a:t>Size .8x.8” max]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0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[Insert your  Organization  Logo here. Size .8x.8” max]</vt:lpstr>
    </vt:vector>
  </TitlesOfParts>
  <Company>American Institutes for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American Institutes for Research</dc:creator>
  <cp:lastModifiedBy>jgan</cp:lastModifiedBy>
  <cp:revision>26</cp:revision>
  <cp:lastPrinted>2012-02-27T21:07:44Z</cp:lastPrinted>
  <dcterms:created xsi:type="dcterms:W3CDTF">2012-02-17T15:27:22Z</dcterms:created>
  <dcterms:modified xsi:type="dcterms:W3CDTF">2012-04-26T16:36:34Z</dcterms:modified>
</cp:coreProperties>
</file>